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a" ContentType="audio/x-ms-wma"/>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314" r:id="rId2"/>
    <p:sldId id="317" r:id="rId3"/>
    <p:sldId id="312" r:id="rId4"/>
    <p:sldId id="262" r:id="rId5"/>
    <p:sldId id="318" r:id="rId6"/>
    <p:sldId id="319" r:id="rId7"/>
    <p:sldId id="320" r:id="rId8"/>
    <p:sldId id="321" r:id="rId9"/>
    <p:sldId id="323" r:id="rId10"/>
    <p:sldId id="324" r:id="rId11"/>
    <p:sldId id="325" r:id="rId12"/>
    <p:sldId id="326" r:id="rId13"/>
    <p:sldId id="327" r:id="rId14"/>
    <p:sldId id="328" r:id="rId15"/>
    <p:sldId id="329" r:id="rId16"/>
    <p:sldId id="330" r:id="rId17"/>
    <p:sldId id="331" r:id="rId18"/>
    <p:sldId id="333" r:id="rId19"/>
    <p:sldId id="334" r:id="rId20"/>
    <p:sldId id="335" r:id="rId21"/>
    <p:sldId id="336" r:id="rId22"/>
    <p:sldId id="337" r:id="rId23"/>
    <p:sldId id="332" r:id="rId24"/>
    <p:sldId id="261" r:id="rId25"/>
    <p:sldId id="264" r:id="rId26"/>
    <p:sldId id="265" r:id="rId27"/>
    <p:sldId id="266" r:id="rId28"/>
    <p:sldId id="267" r:id="rId29"/>
    <p:sldId id="268" r:id="rId30"/>
    <p:sldId id="269" r:id="rId31"/>
    <p:sldId id="270" r:id="rId32"/>
    <p:sldId id="272" r:id="rId33"/>
    <p:sldId id="271"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9" r:id="rId50"/>
    <p:sldId id="288" r:id="rId51"/>
    <p:sldId id="290" r:id="rId52"/>
    <p:sldId id="291" r:id="rId53"/>
    <p:sldId id="292" r:id="rId54"/>
    <p:sldId id="293" r:id="rId55"/>
    <p:sldId id="294" r:id="rId56"/>
    <p:sldId id="295" r:id="rId57"/>
    <p:sldId id="296" r:id="rId58"/>
    <p:sldId id="297" r:id="rId59"/>
    <p:sldId id="315" r:id="rId60"/>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96" autoAdjust="0"/>
  </p:normalViewPr>
  <p:slideViewPr>
    <p:cSldViewPr showGuides="1">
      <p:cViewPr varScale="1">
        <p:scale>
          <a:sx n="114" d="100"/>
          <a:sy n="114" d="100"/>
        </p:scale>
        <p:origin x="432" y="84"/>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5400" cap="rnd" cmpd="sng" algn="ctr">
              <a:solidFill>
                <a:srgbClr val="2F5EB0"/>
              </a:solidFill>
              <a:prstDash val="solid"/>
              <a:round/>
            </a:ln>
            <a:effectLst>
              <a:outerShdw blurRad="50800" dist="38100" dir="2700000" algn="tl" rotWithShape="0">
                <a:prstClr val="black">
                  <a:alpha val="40000"/>
                </a:prstClr>
              </a:outerShdw>
            </a:effectLst>
          </c:spPr>
          <c:marker>
            <c:symbol val="circle"/>
            <c:size val="17"/>
            <c:spPr>
              <a:solidFill>
                <a:srgbClr val="2F5EB0"/>
              </a:solidFill>
              <a:ln w="25400" cap="flat" cmpd="sng" algn="ctr">
                <a:solidFill>
                  <a:srgbClr val="2F5EB0"/>
                </a:solidFill>
                <a:prstDash val="solid"/>
                <a:round/>
              </a:ln>
              <a:effectLst>
                <a:outerShdw blurRad="50800" dist="38100" dir="2700000" algn="tl" rotWithShape="0">
                  <a:prstClr val="black">
                    <a:alpha val="40000"/>
                  </a:prstClr>
                </a:outerShdw>
              </a:effectLst>
            </c:spPr>
          </c:marker>
          <c:dLbls>
            <c:numFmt formatCode="General" sourceLinked="0"/>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prstDash val="solid"/>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62</c:v>
                </c:pt>
                <c:pt idx="2">
                  <c:v>40</c:v>
                </c:pt>
                <c:pt idx="3">
                  <c:v>32</c:v>
                </c:pt>
                <c:pt idx="4">
                  <c:v>40</c:v>
                </c:pt>
                <c:pt idx="5">
                  <c:v>30</c:v>
                </c:pt>
                <c:pt idx="6">
                  <c:v>28</c:v>
                </c:pt>
                <c:pt idx="7">
                  <c:v>20</c:v>
                </c:pt>
                <c:pt idx="8">
                  <c:v>40</c:v>
                </c:pt>
                <c:pt idx="9">
                  <c:v>38</c:v>
                </c:pt>
                <c:pt idx="10">
                  <c:v>47</c:v>
                </c:pt>
                <c:pt idx="11">
                  <c:v>37</c:v>
                </c:pt>
              </c:numCache>
            </c:numRef>
          </c:val>
          <c:smooth val="0"/>
          <c:extLst>
            <c:ext xmlns:c16="http://schemas.microsoft.com/office/drawing/2014/chart" uri="{C3380CC4-5D6E-409C-BE32-E72D297353CC}">
              <c16:uniqueId val="{00000000-A36E-4177-B3AC-0018A42832A8}"/>
            </c:ext>
          </c:extLst>
        </c:ser>
        <c:ser>
          <c:idx val="1"/>
          <c:order val="1"/>
          <c:tx>
            <c:strRef>
              <c:f>Sheet1!$C$1</c:f>
              <c:strCache>
                <c:ptCount val="1"/>
                <c:pt idx="0">
                  <c:v>Series 2</c:v>
                </c:pt>
              </c:strCache>
            </c:strRef>
          </c:tx>
          <c:spPr>
            <a:ln w="25400" cap="rnd" cmpd="sng" algn="ctr">
              <a:solidFill>
                <a:schemeClr val="bg1">
                  <a:lumMod val="65000"/>
                  <a:alpha val="67059"/>
                </a:schemeClr>
              </a:solidFill>
              <a:prstDash val="solid"/>
              <a:round/>
            </a:ln>
            <a:effectLst>
              <a:outerShdw blurRad="50800" dist="38100" dir="2700000" algn="tl" rotWithShape="0">
                <a:prstClr val="black">
                  <a:alpha val="40000"/>
                </a:prstClr>
              </a:outerShdw>
            </a:effectLst>
          </c:spPr>
          <c:marker>
            <c:symbol val="circle"/>
            <c:size val="17"/>
            <c:spPr>
              <a:solidFill>
                <a:schemeClr val="bg1">
                  <a:lumMod val="65000"/>
                </a:schemeClr>
              </a:solidFill>
              <a:ln w="25400" cap="flat" cmpd="sng" algn="ctr">
                <a:solidFill>
                  <a:schemeClr val="bg1">
                    <a:lumMod val="65000"/>
                    <a:alpha val="67059"/>
                  </a:schemeClr>
                </a:solidFill>
                <a:prstDash val="solid"/>
                <a:round/>
              </a:ln>
              <a:effectLst>
                <a:outerShdw blurRad="50800" dist="38100" dir="2700000" algn="tl" rotWithShape="0">
                  <a:prstClr val="black">
                    <a:alpha val="40000"/>
                  </a:prstClr>
                </a:outerShdw>
              </a:effectLst>
            </c:spPr>
          </c:marker>
          <c:dLbls>
            <c:dLbl>
              <c:idx val="2"/>
              <c:delete val="1"/>
              <c:extLst>
                <c:ext xmlns:c15="http://schemas.microsoft.com/office/drawing/2012/chart" uri="{CE6537A1-D6FC-4f65-9D91-7224C49458BB}"/>
                <c:ext xmlns:c16="http://schemas.microsoft.com/office/drawing/2014/chart" uri="{C3380CC4-5D6E-409C-BE32-E72D297353CC}">
                  <c16:uniqueId val="{00000001-A36E-4177-B3AC-0018A42832A8}"/>
                </c:ext>
              </c:extLst>
            </c:dLbl>
            <c:dLbl>
              <c:idx val="4"/>
              <c:delete val="1"/>
              <c:extLst>
                <c:ext xmlns:c15="http://schemas.microsoft.com/office/drawing/2012/chart" uri="{CE6537A1-D6FC-4f65-9D91-7224C49458BB}"/>
                <c:ext xmlns:c16="http://schemas.microsoft.com/office/drawing/2014/chart" uri="{C3380CC4-5D6E-409C-BE32-E72D297353CC}">
                  <c16:uniqueId val="{00000002-A36E-4177-B3AC-0018A42832A8}"/>
                </c:ext>
              </c:extLst>
            </c:dLbl>
            <c:dLbl>
              <c:idx val="7"/>
              <c:delete val="1"/>
              <c:extLst>
                <c:ext xmlns:c15="http://schemas.microsoft.com/office/drawing/2012/chart" uri="{CE6537A1-D6FC-4f65-9D91-7224C49458BB}"/>
                <c:ext xmlns:c16="http://schemas.microsoft.com/office/drawing/2014/chart" uri="{C3380CC4-5D6E-409C-BE32-E72D297353CC}">
                  <c16:uniqueId val="{00000003-A36E-4177-B3AC-0018A42832A8}"/>
                </c:ext>
              </c:extLst>
            </c:dLbl>
            <c:dLbl>
              <c:idx val="9"/>
              <c:delete val="1"/>
              <c:extLst>
                <c:ext xmlns:c15="http://schemas.microsoft.com/office/drawing/2012/chart" uri="{CE6537A1-D6FC-4f65-9D91-7224C49458BB}"/>
                <c:ext xmlns:c16="http://schemas.microsoft.com/office/drawing/2014/chart" uri="{C3380CC4-5D6E-409C-BE32-E72D297353CC}">
                  <c16:uniqueId val="{00000004-A36E-4177-B3AC-0018A42832A8}"/>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12700" cap="flat" cmpd="sng" algn="ctr">
                      <a:solidFill>
                        <a:schemeClr val="accent3"/>
                      </a:solidFill>
                      <a:prstDash val="solid"/>
                      <a:round/>
                      <a:tailEnd type="oval"/>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32</c:v>
                </c:pt>
                <c:pt idx="1">
                  <c:v>15</c:v>
                </c:pt>
                <c:pt idx="2">
                  <c:v>65</c:v>
                </c:pt>
                <c:pt idx="3">
                  <c:v>17</c:v>
                </c:pt>
                <c:pt idx="4">
                  <c:v>50</c:v>
                </c:pt>
                <c:pt idx="5">
                  <c:v>42</c:v>
                </c:pt>
                <c:pt idx="6">
                  <c:v>15</c:v>
                </c:pt>
                <c:pt idx="7">
                  <c:v>35</c:v>
                </c:pt>
                <c:pt idx="8">
                  <c:v>25</c:v>
                </c:pt>
                <c:pt idx="9">
                  <c:v>45</c:v>
                </c:pt>
                <c:pt idx="10">
                  <c:v>35</c:v>
                </c:pt>
                <c:pt idx="11">
                  <c:v>51</c:v>
                </c:pt>
              </c:numCache>
            </c:numRef>
          </c:val>
          <c:smooth val="0"/>
          <c:extLst>
            <c:ext xmlns:c16="http://schemas.microsoft.com/office/drawing/2014/chart" uri="{C3380CC4-5D6E-409C-BE32-E72D297353CC}">
              <c16:uniqueId val="{00000005-A36E-4177-B3AC-0018A42832A8}"/>
            </c:ext>
          </c:extLst>
        </c:ser>
        <c:dLbls>
          <c:showLegendKey val="0"/>
          <c:showVal val="1"/>
          <c:showCatName val="0"/>
          <c:showSerName val="0"/>
          <c:showPercent val="0"/>
          <c:showBubbleSize val="0"/>
        </c:dLbls>
        <c:marker val="1"/>
        <c:smooth val="0"/>
        <c:axId val="833582976"/>
        <c:axId val="833584512"/>
      </c:lineChart>
      <c:catAx>
        <c:axId val="833582976"/>
        <c:scaling>
          <c:orientation val="minMax"/>
        </c:scaling>
        <c:delete val="0"/>
        <c:axPos val="b"/>
        <c:numFmt formatCode="General" sourceLinked="1"/>
        <c:majorTickMark val="none"/>
        <c:minorTickMark val="none"/>
        <c:tickLblPos val="nextTo"/>
        <c:spPr>
          <a:noFill/>
          <a:ln w="12700" cap="flat" cmpd="sng" algn="ctr">
            <a:solidFill>
              <a:schemeClr val="bg1">
                <a:lumMod val="50000"/>
              </a:schemeClr>
            </a:solidFill>
            <a:prstDash val="solid"/>
            <a:round/>
            <a:headEnd type="oval" w="sm" len="sm"/>
            <a:tailEnd type="oval" w="sm" len="sm"/>
          </a:ln>
          <a:effectLst/>
        </c:spPr>
        <c:txPr>
          <a:bodyPr rot="-60000000" spcFirstLastPara="0" vertOverflow="ellipsis" vert="horz" wrap="square" anchor="ctr" anchorCtr="1"/>
          <a:lstStyle/>
          <a:p>
            <a:pPr>
              <a:defRPr lang="zh-CN" sz="1400" b="0" i="0" u="none" strike="noStrike" kern="1200" baseline="0">
                <a:solidFill>
                  <a:srgbClr val="2F5EB0"/>
                </a:solidFill>
                <a:latin typeface="微软雅黑" panose="020B0503020204020204" pitchFamily="34" charset="-122"/>
                <a:ea typeface="微软雅黑" panose="020B0503020204020204" pitchFamily="34" charset="-122"/>
                <a:cs typeface="+mn-cs"/>
              </a:defRPr>
            </a:pPr>
            <a:endParaRPr lang="zh-CN"/>
          </a:p>
        </c:txPr>
        <c:crossAx val="833584512"/>
        <c:crosses val="autoZero"/>
        <c:auto val="1"/>
        <c:lblAlgn val="ctr"/>
        <c:lblOffset val="100"/>
        <c:noMultiLvlLbl val="0"/>
      </c:catAx>
      <c:valAx>
        <c:axId val="833584512"/>
        <c:scaling>
          <c:orientation val="minMax"/>
          <c:max val="100"/>
        </c:scaling>
        <c:delete val="1"/>
        <c:axPos val="l"/>
        <c:numFmt formatCode="General" sourceLinked="1"/>
        <c:majorTickMark val="none"/>
        <c:minorTickMark val="none"/>
        <c:tickLblPos val="nextTo"/>
        <c:crossAx val="833582976"/>
        <c:crosses val="autoZero"/>
        <c:crossBetween val="between"/>
      </c:valAx>
      <c:spPr>
        <a:noFill/>
        <a:ln>
          <a:noFill/>
        </a:ln>
        <a:effectLst/>
      </c:spPr>
    </c:plotArea>
    <c:plotVisOnly val="1"/>
    <c:dispBlanksAs val="gap"/>
    <c:showDLblsOverMax val="0"/>
  </c:chart>
  <c:spPr>
    <a:noFill/>
    <a:ln w="0" cap="flat" cmpd="sng" algn="ctr">
      <a:noFill/>
      <a:round/>
    </a:ln>
    <a:effectLst/>
  </c:spPr>
  <c:txPr>
    <a:bodyPr/>
    <a:lstStyle/>
    <a:p>
      <a:pPr>
        <a:defRPr lang="zh-CN">
          <a:solidFill>
            <a:schemeClr val="bg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62807899887499"/>
          <c:y val="0"/>
          <c:w val="0.63522227981722901"/>
          <c:h val="0.95283325046404099"/>
        </c:manualLayout>
      </c:layout>
      <c:doughnutChart>
        <c:varyColors val="1"/>
        <c:ser>
          <c:idx val="0"/>
          <c:order val="0"/>
          <c:tx>
            <c:strRef>
              <c:f>Sheet1!$B$1</c:f>
              <c:strCache>
                <c:ptCount val="1"/>
                <c:pt idx="0">
                  <c:v>销售额</c:v>
                </c:pt>
              </c:strCache>
            </c:strRef>
          </c:tx>
          <c:dPt>
            <c:idx val="0"/>
            <c:bubble3D val="0"/>
            <c:spPr>
              <a:solidFill>
                <a:srgbClr val="2F5EB0"/>
              </a:solidFill>
              <a:ln w="19050">
                <a:solidFill>
                  <a:schemeClr val="lt1"/>
                </a:solidFill>
              </a:ln>
              <a:effectLst>
                <a:innerShdw blurRad="63500" dist="50800" dir="13500000">
                  <a:prstClr val="black">
                    <a:alpha val="50000"/>
                  </a:prstClr>
                </a:innerShdw>
              </a:effectLst>
            </c:spPr>
            <c:extLst>
              <c:ext xmlns:c16="http://schemas.microsoft.com/office/drawing/2014/chart" uri="{C3380CC4-5D6E-409C-BE32-E72D297353CC}">
                <c16:uniqueId val="{00000001-5DDC-4ACD-949D-B619A7BE857D}"/>
              </c:ext>
            </c:extLst>
          </c:dPt>
          <c:dPt>
            <c:idx val="1"/>
            <c:bubble3D val="0"/>
            <c:spPr>
              <a:solidFill>
                <a:schemeClr val="accent1">
                  <a:lumMod val="75000"/>
                  <a:alpha val="38824"/>
                </a:schemeClr>
              </a:solidFill>
              <a:ln w="19050">
                <a:solidFill>
                  <a:schemeClr val="lt1"/>
                </a:solidFill>
              </a:ln>
              <a:effectLst>
                <a:innerShdw blurRad="63500" dist="50800" dir="13500000">
                  <a:prstClr val="black">
                    <a:alpha val="50000"/>
                  </a:prstClr>
                </a:innerShdw>
              </a:effectLst>
            </c:spPr>
            <c:extLst>
              <c:ext xmlns:c16="http://schemas.microsoft.com/office/drawing/2014/chart" uri="{C3380CC4-5D6E-409C-BE32-E72D297353CC}">
                <c16:uniqueId val="{00000003-5DDC-4ACD-949D-B619A7BE857D}"/>
              </c:ext>
            </c:extLst>
          </c:dPt>
          <c:dPt>
            <c:idx val="2"/>
            <c:bubble3D val="0"/>
            <c:spPr>
              <a:solidFill>
                <a:schemeClr val="accent1">
                  <a:lumMod val="60000"/>
                  <a:lumOff val="40000"/>
                  <a:alpha val="65098"/>
                </a:schemeClr>
              </a:solidFill>
              <a:ln w="19050">
                <a:solidFill>
                  <a:schemeClr val="lt1"/>
                </a:solidFill>
              </a:ln>
              <a:effectLst>
                <a:innerShdw blurRad="63500" dist="50800" dir="13500000">
                  <a:prstClr val="black">
                    <a:alpha val="50000"/>
                  </a:prstClr>
                </a:innerShdw>
              </a:effectLst>
            </c:spPr>
            <c:extLst>
              <c:ext xmlns:c16="http://schemas.microsoft.com/office/drawing/2014/chart" uri="{C3380CC4-5D6E-409C-BE32-E72D297353CC}">
                <c16:uniqueId val="{00000005-5DDC-4ACD-949D-B619A7BE857D}"/>
              </c:ext>
            </c:extLst>
          </c:dPt>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bg1"/>
                    </a:solidFill>
                    <a:latin typeface="方正兰亭黑简体" panose="02000000000000000000" pitchFamily="2" charset="-122"/>
                    <a:ea typeface="方正兰亭黑简体" panose="02000000000000000000" pitchFamily="2" charset="-122"/>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第一季度</c:v>
                </c:pt>
                <c:pt idx="1">
                  <c:v>第二季度</c:v>
                </c:pt>
                <c:pt idx="2">
                  <c:v>第三季度</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5DDC-4ACD-949D-B619A7BE857D}"/>
            </c:ext>
          </c:extLst>
        </c:ser>
        <c:dLbls>
          <c:showLegendKey val="0"/>
          <c:showVal val="0"/>
          <c:showCatName val="0"/>
          <c:showSerName val="0"/>
          <c:showPercent val="0"/>
          <c:showBubbleSize val="0"/>
          <c:showLeaderLines val="0"/>
        </c:dLbls>
        <c:firstSliceAng val="0"/>
        <c:holeSize val="34"/>
      </c:doughnutChart>
      <c:spPr>
        <a:noFill/>
        <a:ln>
          <a:noFill/>
        </a:ln>
        <a:effectLst/>
      </c:spPr>
    </c:plotArea>
    <c:plotVisOnly val="1"/>
    <c:dispBlanksAs val="gap"/>
    <c:showDLblsOverMax val="0"/>
  </c:chart>
  <c:spPr>
    <a:noFill/>
    <a:ln>
      <a:noFill/>
    </a:ln>
    <a:effectLst/>
  </c:spPr>
  <c:txPr>
    <a:bodyPr/>
    <a:lstStyle/>
    <a:p>
      <a:pPr>
        <a:defRPr lang="zh-CN" sz="2000">
          <a:solidFill>
            <a:schemeClr val="bg1"/>
          </a:solidFill>
          <a:latin typeface="方正兰亭黑简体" panose="02000000000000000000" pitchFamily="2" charset="-122"/>
          <a:ea typeface="方正兰亭黑简体" panose="02000000000000000000" pitchFamily="2" charset="-122"/>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223BC-F3B5-4A51-A34E-D4A851A531C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BF04CA27-49CA-4749-B482-5A4D974E925C}">
      <dgm:prSet/>
      <dgm:spPr/>
      <dgm:t>
        <a:bodyPr/>
        <a:lstStyle/>
        <a:p>
          <a:r>
            <a:rPr lang="zh-CN" dirty="0"/>
            <a:t>软件源代码自动分析工具</a:t>
          </a:r>
        </a:p>
      </dgm:t>
    </dgm:pt>
    <dgm:pt modelId="{4CE723ED-A4BC-4EB5-8BC4-8BE4459A6E92}" type="parTrans" cxnId="{053803DE-0439-4BE0-93C2-3C0E78A32D72}">
      <dgm:prSet/>
      <dgm:spPr/>
      <dgm:t>
        <a:bodyPr/>
        <a:lstStyle/>
        <a:p>
          <a:endParaRPr lang="zh-CN" altLang="en-US"/>
        </a:p>
      </dgm:t>
    </dgm:pt>
    <dgm:pt modelId="{D93D8E23-78E8-43A8-A429-0CEAF6109090}" type="sibTrans" cxnId="{053803DE-0439-4BE0-93C2-3C0E78A32D72}">
      <dgm:prSet/>
      <dgm:spPr/>
      <dgm:t>
        <a:bodyPr/>
        <a:lstStyle/>
        <a:p>
          <a:endParaRPr lang="zh-CN" altLang="en-US"/>
        </a:p>
      </dgm:t>
    </dgm:pt>
    <dgm:pt modelId="{E245713E-B916-482C-89C3-E4597358C897}">
      <dgm:prSet/>
      <dgm:spPr/>
      <dgm:t>
        <a:bodyPr/>
        <a:lstStyle/>
        <a:p>
          <a:r>
            <a:rPr lang="en-US" dirty="0"/>
            <a:t>HP UFT</a:t>
          </a:r>
          <a:endParaRPr lang="zh-CN" dirty="0"/>
        </a:p>
      </dgm:t>
    </dgm:pt>
    <dgm:pt modelId="{D53206D1-6344-48E1-BB2C-3A92CDEF19CE}" type="parTrans" cxnId="{D9A32251-F00D-428F-BE96-14A9C26E585D}">
      <dgm:prSet/>
      <dgm:spPr/>
      <dgm:t>
        <a:bodyPr/>
        <a:lstStyle/>
        <a:p>
          <a:endParaRPr lang="zh-CN" altLang="en-US"/>
        </a:p>
      </dgm:t>
    </dgm:pt>
    <dgm:pt modelId="{00E8C7E2-32A1-4229-8227-53129FF82383}" type="sibTrans" cxnId="{D9A32251-F00D-428F-BE96-14A9C26E585D}">
      <dgm:prSet/>
      <dgm:spPr/>
      <dgm:t>
        <a:bodyPr/>
        <a:lstStyle/>
        <a:p>
          <a:endParaRPr lang="zh-CN" altLang="en-US"/>
        </a:p>
      </dgm:t>
    </dgm:pt>
    <dgm:pt modelId="{F8DAF50A-8A16-4341-8AC1-CD7A23BB66CE}">
      <dgm:prSet/>
      <dgm:spPr/>
      <dgm:t>
        <a:bodyPr/>
        <a:lstStyle/>
        <a:p>
          <a:r>
            <a:rPr lang="en-US"/>
            <a:t>LDRA Testbed</a:t>
          </a:r>
          <a:r>
            <a:rPr lang="zh-CN"/>
            <a:t>测试工具</a:t>
          </a:r>
        </a:p>
      </dgm:t>
    </dgm:pt>
    <dgm:pt modelId="{9293F13B-F8BB-4B5B-9C2B-9DCFD1190137}" type="parTrans" cxnId="{20627EAE-E722-4FA8-A00E-6E697DA28D03}">
      <dgm:prSet/>
      <dgm:spPr/>
      <dgm:t>
        <a:bodyPr/>
        <a:lstStyle/>
        <a:p>
          <a:endParaRPr lang="zh-CN" altLang="en-US"/>
        </a:p>
      </dgm:t>
    </dgm:pt>
    <dgm:pt modelId="{2874E9F0-54B0-482A-94BE-F88CAD1E89BD}" type="sibTrans" cxnId="{20627EAE-E722-4FA8-A00E-6E697DA28D03}">
      <dgm:prSet/>
      <dgm:spPr/>
      <dgm:t>
        <a:bodyPr/>
        <a:lstStyle/>
        <a:p>
          <a:endParaRPr lang="zh-CN" altLang="en-US"/>
        </a:p>
      </dgm:t>
    </dgm:pt>
    <dgm:pt modelId="{316291A3-7A25-4E29-931B-C9EB43187D7B}">
      <dgm:prSet/>
      <dgm:spPr/>
      <dgm:t>
        <a:bodyPr/>
        <a:lstStyle/>
        <a:p>
          <a:r>
            <a:rPr lang="en-US"/>
            <a:t>HP UFT</a:t>
          </a:r>
          <a:endParaRPr lang="zh-CN"/>
        </a:p>
      </dgm:t>
    </dgm:pt>
    <dgm:pt modelId="{62A5E4A7-63D3-47FC-B567-89D93560A886}" type="parTrans" cxnId="{D2C08DE6-EA4D-4BBE-8A2D-191FE86FB948}">
      <dgm:prSet/>
      <dgm:spPr/>
      <dgm:t>
        <a:bodyPr/>
        <a:lstStyle/>
        <a:p>
          <a:endParaRPr lang="zh-CN" altLang="en-US"/>
        </a:p>
      </dgm:t>
    </dgm:pt>
    <dgm:pt modelId="{9282723B-5344-49F6-B58E-5A9E241DB841}" type="sibTrans" cxnId="{D2C08DE6-EA4D-4BBE-8A2D-191FE86FB948}">
      <dgm:prSet/>
      <dgm:spPr/>
      <dgm:t>
        <a:bodyPr/>
        <a:lstStyle/>
        <a:p>
          <a:endParaRPr lang="zh-CN" altLang="en-US"/>
        </a:p>
      </dgm:t>
    </dgm:pt>
    <dgm:pt modelId="{29CEE0C9-E2FA-4DA9-B0DC-38CD3CD3F4D8}">
      <dgm:prSet/>
      <dgm:spPr/>
      <dgm:t>
        <a:bodyPr/>
        <a:lstStyle/>
        <a:p>
          <a:r>
            <a:rPr lang="zh-CN"/>
            <a:t>代码质量测试工具</a:t>
          </a:r>
        </a:p>
      </dgm:t>
    </dgm:pt>
    <dgm:pt modelId="{63783641-22C6-4FEB-A12D-1A13A36FE101}" type="parTrans" cxnId="{B9A5C95D-F358-4F2A-B1DC-7FCB37CA66AE}">
      <dgm:prSet/>
      <dgm:spPr/>
      <dgm:t>
        <a:bodyPr/>
        <a:lstStyle/>
        <a:p>
          <a:endParaRPr lang="zh-CN" altLang="en-US"/>
        </a:p>
      </dgm:t>
    </dgm:pt>
    <dgm:pt modelId="{EA8E1E4E-5CF2-4287-8460-646AECABA16A}" type="sibTrans" cxnId="{B9A5C95D-F358-4F2A-B1DC-7FCB37CA66AE}">
      <dgm:prSet/>
      <dgm:spPr/>
      <dgm:t>
        <a:bodyPr/>
        <a:lstStyle/>
        <a:p>
          <a:endParaRPr lang="zh-CN" altLang="en-US"/>
        </a:p>
      </dgm:t>
    </dgm:pt>
    <dgm:pt modelId="{4BF76E1F-58E6-4925-8CCA-B4A01C966BEE}">
      <dgm:prSet/>
      <dgm:spPr/>
      <dgm:t>
        <a:bodyPr/>
        <a:lstStyle/>
        <a:p>
          <a:r>
            <a:rPr lang="en-US"/>
            <a:t>HP UFT</a:t>
          </a:r>
          <a:endParaRPr lang="zh-CN"/>
        </a:p>
      </dgm:t>
    </dgm:pt>
    <dgm:pt modelId="{1A2D5169-CE11-4AC5-A048-AB6733A61E99}" type="parTrans" cxnId="{D6159F65-161F-4C6B-912C-9F73AF331FB4}">
      <dgm:prSet/>
      <dgm:spPr/>
      <dgm:t>
        <a:bodyPr/>
        <a:lstStyle/>
        <a:p>
          <a:endParaRPr lang="zh-CN" altLang="en-US"/>
        </a:p>
      </dgm:t>
    </dgm:pt>
    <dgm:pt modelId="{6F4D7BFE-8898-41F5-8840-3FA7A5ACDC43}" type="sibTrans" cxnId="{D6159F65-161F-4C6B-912C-9F73AF331FB4}">
      <dgm:prSet/>
      <dgm:spPr/>
      <dgm:t>
        <a:bodyPr/>
        <a:lstStyle/>
        <a:p>
          <a:endParaRPr lang="zh-CN" altLang="en-US"/>
        </a:p>
      </dgm:t>
    </dgm:pt>
    <dgm:pt modelId="{EC89733F-E41A-491F-8DF3-6D369DC57A25}">
      <dgm:prSet/>
      <dgm:spPr/>
      <dgm:t>
        <a:bodyPr/>
        <a:lstStyle/>
        <a:p>
          <a:r>
            <a:rPr lang="en-US"/>
            <a:t>FPGA</a:t>
          </a:r>
          <a:r>
            <a:rPr lang="zh-CN"/>
            <a:t>混合仿真验证工具</a:t>
          </a:r>
        </a:p>
      </dgm:t>
    </dgm:pt>
    <dgm:pt modelId="{9479C372-B896-422A-A943-144DE4264138}" type="parTrans" cxnId="{EDDDEBF1-C737-497A-8303-9227409E5A2D}">
      <dgm:prSet/>
      <dgm:spPr/>
      <dgm:t>
        <a:bodyPr/>
        <a:lstStyle/>
        <a:p>
          <a:endParaRPr lang="zh-CN" altLang="en-US"/>
        </a:p>
      </dgm:t>
    </dgm:pt>
    <dgm:pt modelId="{37D923FE-129A-4B4E-AFCE-12AE7DC5476E}" type="sibTrans" cxnId="{EDDDEBF1-C737-497A-8303-9227409E5A2D}">
      <dgm:prSet/>
      <dgm:spPr/>
      <dgm:t>
        <a:bodyPr/>
        <a:lstStyle/>
        <a:p>
          <a:endParaRPr lang="zh-CN" altLang="en-US"/>
        </a:p>
      </dgm:t>
    </dgm:pt>
    <dgm:pt modelId="{C26FE0E4-946D-435F-A831-A417D4DDF4E4}">
      <dgm:prSet/>
      <dgm:spPr/>
      <dgm:t>
        <a:bodyPr/>
        <a:lstStyle/>
        <a:p>
          <a:r>
            <a:rPr lang="en-US" dirty="0"/>
            <a:t>HP UFT</a:t>
          </a:r>
          <a:endParaRPr lang="zh-CN" dirty="0"/>
        </a:p>
      </dgm:t>
    </dgm:pt>
    <dgm:pt modelId="{4B88881A-CA3A-4DA2-ADE3-930544C83E95}" type="parTrans" cxnId="{974D187C-692B-4C95-9BDB-4B5BDFA74608}">
      <dgm:prSet/>
      <dgm:spPr/>
      <dgm:t>
        <a:bodyPr/>
        <a:lstStyle/>
        <a:p>
          <a:endParaRPr lang="zh-CN" altLang="en-US"/>
        </a:p>
      </dgm:t>
    </dgm:pt>
    <dgm:pt modelId="{1C58E1B2-BA43-4F5F-81C4-C56B872BEA16}" type="sibTrans" cxnId="{974D187C-692B-4C95-9BDB-4B5BDFA74608}">
      <dgm:prSet/>
      <dgm:spPr/>
      <dgm:t>
        <a:bodyPr/>
        <a:lstStyle/>
        <a:p>
          <a:endParaRPr lang="zh-CN" altLang="en-US"/>
        </a:p>
      </dgm:t>
    </dgm:pt>
    <dgm:pt modelId="{58BB5DAA-6CB1-4779-A2E3-FA1D94DC3A77}">
      <dgm:prSet/>
      <dgm:spPr/>
      <dgm:t>
        <a:bodyPr/>
        <a:lstStyle/>
        <a:p>
          <a:r>
            <a:rPr lang="zh-CN" dirty="0"/>
            <a:t>数据标准规范检查工具</a:t>
          </a:r>
        </a:p>
      </dgm:t>
    </dgm:pt>
    <dgm:pt modelId="{2630A761-BEFD-4AF7-AA69-4BAAE2279C8D}" type="parTrans" cxnId="{A0854BAF-7C23-43BA-AEAA-AA804CF42951}">
      <dgm:prSet/>
      <dgm:spPr/>
      <dgm:t>
        <a:bodyPr/>
        <a:lstStyle/>
        <a:p>
          <a:endParaRPr lang="zh-CN" altLang="en-US"/>
        </a:p>
      </dgm:t>
    </dgm:pt>
    <dgm:pt modelId="{82B6F7C2-CEF8-4C68-8DAD-97F6C8879F95}" type="sibTrans" cxnId="{A0854BAF-7C23-43BA-AEAA-AA804CF42951}">
      <dgm:prSet/>
      <dgm:spPr/>
      <dgm:t>
        <a:bodyPr/>
        <a:lstStyle/>
        <a:p>
          <a:endParaRPr lang="zh-CN" altLang="en-US"/>
        </a:p>
      </dgm:t>
    </dgm:pt>
    <dgm:pt modelId="{A5A2C551-CFCF-423B-8A16-26E3FF5A969C}">
      <dgm:prSet/>
      <dgm:spPr/>
      <dgm:t>
        <a:bodyPr/>
        <a:lstStyle/>
        <a:p>
          <a:r>
            <a:rPr lang="en-US" dirty="0"/>
            <a:t>HP UFT</a:t>
          </a:r>
          <a:endParaRPr lang="zh-CN" dirty="0"/>
        </a:p>
      </dgm:t>
    </dgm:pt>
    <dgm:pt modelId="{EF5B3F1F-A957-4C6E-AC6B-4DB5ADC05E56}" type="parTrans" cxnId="{9F2EC6C1-71E8-4860-9348-1018939E2AF5}">
      <dgm:prSet/>
      <dgm:spPr/>
      <dgm:t>
        <a:bodyPr/>
        <a:lstStyle/>
        <a:p>
          <a:endParaRPr lang="zh-CN" altLang="en-US"/>
        </a:p>
      </dgm:t>
    </dgm:pt>
    <dgm:pt modelId="{DE6D50BA-6777-4A41-B945-B9074EC1E445}" type="sibTrans" cxnId="{9F2EC6C1-71E8-4860-9348-1018939E2AF5}">
      <dgm:prSet/>
      <dgm:spPr/>
      <dgm:t>
        <a:bodyPr/>
        <a:lstStyle/>
        <a:p>
          <a:endParaRPr lang="zh-CN" altLang="en-US"/>
        </a:p>
      </dgm:t>
    </dgm:pt>
    <dgm:pt modelId="{21396220-ADD7-4209-9FD8-4C3DDEF849FD}">
      <dgm:prSet/>
      <dgm:spPr/>
      <dgm:t>
        <a:bodyPr/>
        <a:lstStyle/>
        <a:p>
          <a:r>
            <a:rPr lang="zh-CN" dirty="0"/>
            <a:t>数据标准规范检查工具</a:t>
          </a:r>
        </a:p>
      </dgm:t>
    </dgm:pt>
    <dgm:pt modelId="{CA10A1E9-BDF8-4694-8E80-046B5EBE5D96}" type="parTrans" cxnId="{F3348D7C-68F4-477F-A92B-AD677276A3D1}">
      <dgm:prSet/>
      <dgm:spPr/>
      <dgm:t>
        <a:bodyPr/>
        <a:lstStyle/>
        <a:p>
          <a:endParaRPr lang="zh-CN" altLang="en-US"/>
        </a:p>
      </dgm:t>
    </dgm:pt>
    <dgm:pt modelId="{CC12DEDB-A18A-4758-AC29-9A39D0CA0D30}" type="sibTrans" cxnId="{F3348D7C-68F4-477F-A92B-AD677276A3D1}">
      <dgm:prSet/>
      <dgm:spPr/>
      <dgm:t>
        <a:bodyPr/>
        <a:lstStyle/>
        <a:p>
          <a:endParaRPr lang="zh-CN" altLang="en-US"/>
        </a:p>
      </dgm:t>
    </dgm:pt>
    <dgm:pt modelId="{54A9F93F-B56D-4501-A4B1-E398F8D0ECC7}">
      <dgm:prSet/>
      <dgm:spPr/>
      <dgm:t>
        <a:bodyPr/>
        <a:lstStyle/>
        <a:p>
          <a:r>
            <a:rPr lang="en-US" dirty="0"/>
            <a:t>HP UFT</a:t>
          </a:r>
          <a:endParaRPr lang="zh-CN" dirty="0"/>
        </a:p>
      </dgm:t>
    </dgm:pt>
    <dgm:pt modelId="{D53AF2D9-75BF-42B7-823B-903EC2E2A818}" type="parTrans" cxnId="{0E1DF629-1752-46A0-8E7B-E3DE036ACF00}">
      <dgm:prSet/>
      <dgm:spPr/>
      <dgm:t>
        <a:bodyPr/>
        <a:lstStyle/>
        <a:p>
          <a:endParaRPr lang="zh-CN" altLang="en-US"/>
        </a:p>
      </dgm:t>
    </dgm:pt>
    <dgm:pt modelId="{7BD3863F-4A22-4064-B169-20C437B679FC}" type="sibTrans" cxnId="{0E1DF629-1752-46A0-8E7B-E3DE036ACF00}">
      <dgm:prSet/>
      <dgm:spPr/>
      <dgm:t>
        <a:bodyPr/>
        <a:lstStyle/>
        <a:p>
          <a:endParaRPr lang="zh-CN" altLang="en-US"/>
        </a:p>
      </dgm:t>
    </dgm:pt>
    <dgm:pt modelId="{41600EA5-F1E3-410D-98E8-31789069C773}">
      <dgm:prSet/>
      <dgm:spPr/>
      <dgm:t>
        <a:bodyPr/>
        <a:lstStyle/>
        <a:p>
          <a:r>
            <a:rPr lang="zh-CN"/>
            <a:t>数据标准规范检查工具</a:t>
          </a:r>
          <a:endParaRPr lang="zh-CN" dirty="0"/>
        </a:p>
      </dgm:t>
    </dgm:pt>
    <dgm:pt modelId="{2DC459B5-5E88-4FE5-9699-C1A72CFC7D4F}" type="parTrans" cxnId="{870ECBE8-BA51-4937-9129-55181ADE6AD1}">
      <dgm:prSet/>
      <dgm:spPr/>
      <dgm:t>
        <a:bodyPr/>
        <a:lstStyle/>
        <a:p>
          <a:endParaRPr lang="zh-CN" altLang="en-US"/>
        </a:p>
      </dgm:t>
    </dgm:pt>
    <dgm:pt modelId="{D965C458-47DF-468C-8A38-3BAC4AA12494}" type="sibTrans" cxnId="{870ECBE8-BA51-4937-9129-55181ADE6AD1}">
      <dgm:prSet/>
      <dgm:spPr/>
      <dgm:t>
        <a:bodyPr/>
        <a:lstStyle/>
        <a:p>
          <a:endParaRPr lang="zh-CN" altLang="en-US"/>
        </a:p>
      </dgm:t>
    </dgm:pt>
    <dgm:pt modelId="{5AC86290-A17F-4734-B19D-7E57BAE2B599}">
      <dgm:prSet/>
      <dgm:spPr/>
      <dgm:t>
        <a:bodyPr/>
        <a:lstStyle/>
        <a:p>
          <a:r>
            <a:rPr lang="en-US" dirty="0"/>
            <a:t>HP UFT</a:t>
          </a:r>
          <a:endParaRPr lang="zh-CN" dirty="0"/>
        </a:p>
      </dgm:t>
    </dgm:pt>
    <dgm:pt modelId="{FCA0568A-9477-4981-A7BC-C35C4387FAD3}" type="parTrans" cxnId="{1192327F-E715-427F-BAFB-DDA998F7A78F}">
      <dgm:prSet/>
      <dgm:spPr/>
      <dgm:t>
        <a:bodyPr/>
        <a:lstStyle/>
        <a:p>
          <a:endParaRPr lang="zh-CN" altLang="en-US"/>
        </a:p>
      </dgm:t>
    </dgm:pt>
    <dgm:pt modelId="{9EBEF724-9415-44D7-A7D0-64FAE1852BB8}" type="sibTrans" cxnId="{1192327F-E715-427F-BAFB-DDA998F7A78F}">
      <dgm:prSet/>
      <dgm:spPr/>
      <dgm:t>
        <a:bodyPr/>
        <a:lstStyle/>
        <a:p>
          <a:endParaRPr lang="zh-CN" altLang="en-US"/>
        </a:p>
      </dgm:t>
    </dgm:pt>
    <dgm:pt modelId="{78ABB218-F103-44A8-BD49-A35D1D28ADC0}">
      <dgm:prSet/>
      <dgm:spPr/>
      <dgm:t>
        <a:bodyPr/>
        <a:lstStyle/>
        <a:p>
          <a:r>
            <a:rPr lang="zh-CN"/>
            <a:t>数据标准规范检查工具</a:t>
          </a:r>
          <a:endParaRPr lang="zh-CN" dirty="0"/>
        </a:p>
      </dgm:t>
    </dgm:pt>
    <dgm:pt modelId="{0212AA90-B89A-4A7D-AB27-EDF60E16839A}" type="parTrans" cxnId="{F5CEBB62-7E46-41B2-A55A-77477B5C1AE5}">
      <dgm:prSet/>
      <dgm:spPr/>
      <dgm:t>
        <a:bodyPr/>
        <a:lstStyle/>
        <a:p>
          <a:endParaRPr lang="zh-CN" altLang="en-US"/>
        </a:p>
      </dgm:t>
    </dgm:pt>
    <dgm:pt modelId="{20FC3F97-EC2E-4A43-A165-070B7596A16D}" type="sibTrans" cxnId="{F5CEBB62-7E46-41B2-A55A-77477B5C1AE5}">
      <dgm:prSet/>
      <dgm:spPr/>
      <dgm:t>
        <a:bodyPr/>
        <a:lstStyle/>
        <a:p>
          <a:endParaRPr lang="zh-CN" altLang="en-US"/>
        </a:p>
      </dgm:t>
    </dgm:pt>
    <dgm:pt modelId="{497B8A93-5125-403C-A5DE-52E8629919EF}">
      <dgm:prSet/>
      <dgm:spPr/>
      <dgm:t>
        <a:bodyPr/>
        <a:lstStyle/>
        <a:p>
          <a:r>
            <a:rPr lang="en-US" dirty="0"/>
            <a:t>HP UFT</a:t>
          </a:r>
          <a:endParaRPr lang="zh-CN" dirty="0"/>
        </a:p>
      </dgm:t>
    </dgm:pt>
    <dgm:pt modelId="{141051DA-B245-40FC-A42F-FE8966BCE639}" type="parTrans" cxnId="{A30100DC-3A3F-42B6-B69D-346E2AD2EF67}">
      <dgm:prSet/>
      <dgm:spPr/>
      <dgm:t>
        <a:bodyPr/>
        <a:lstStyle/>
        <a:p>
          <a:endParaRPr lang="zh-CN" altLang="en-US"/>
        </a:p>
      </dgm:t>
    </dgm:pt>
    <dgm:pt modelId="{BE61C755-0FB3-46BB-BACB-2D50123F90F3}" type="sibTrans" cxnId="{A30100DC-3A3F-42B6-B69D-346E2AD2EF67}">
      <dgm:prSet/>
      <dgm:spPr/>
      <dgm:t>
        <a:bodyPr/>
        <a:lstStyle/>
        <a:p>
          <a:endParaRPr lang="zh-CN" altLang="en-US"/>
        </a:p>
      </dgm:t>
    </dgm:pt>
    <dgm:pt modelId="{927F78A1-E136-48DD-B778-E4919463E413}">
      <dgm:prSet/>
      <dgm:spPr/>
      <dgm:t>
        <a:bodyPr/>
        <a:lstStyle/>
        <a:p>
          <a:r>
            <a:rPr lang="zh-CN"/>
            <a:t>数据标准规范检查工具</a:t>
          </a:r>
          <a:endParaRPr lang="zh-CN" dirty="0"/>
        </a:p>
      </dgm:t>
    </dgm:pt>
    <dgm:pt modelId="{A46951D3-CA1D-41C3-A1EC-E0660822B31D}" type="parTrans" cxnId="{6DC49B5E-9BAA-4F2B-B4A2-A5DD5C6E6805}">
      <dgm:prSet/>
      <dgm:spPr/>
      <dgm:t>
        <a:bodyPr/>
        <a:lstStyle/>
        <a:p>
          <a:endParaRPr lang="zh-CN" altLang="en-US"/>
        </a:p>
      </dgm:t>
    </dgm:pt>
    <dgm:pt modelId="{9BFE6F40-70C3-480A-BB3A-319BFF50145E}" type="sibTrans" cxnId="{6DC49B5E-9BAA-4F2B-B4A2-A5DD5C6E6805}">
      <dgm:prSet/>
      <dgm:spPr/>
      <dgm:t>
        <a:bodyPr/>
        <a:lstStyle/>
        <a:p>
          <a:endParaRPr lang="zh-CN" altLang="en-US"/>
        </a:p>
      </dgm:t>
    </dgm:pt>
    <dgm:pt modelId="{530C9A5F-2714-4687-ADA9-1FE08BCE3A7F}">
      <dgm:prSet/>
      <dgm:spPr/>
      <dgm:t>
        <a:bodyPr/>
        <a:lstStyle/>
        <a:p>
          <a:r>
            <a:rPr lang="en-US" dirty="0"/>
            <a:t>HP UFT</a:t>
          </a:r>
          <a:endParaRPr lang="zh-CN" dirty="0"/>
        </a:p>
      </dgm:t>
    </dgm:pt>
    <dgm:pt modelId="{3A5CBDE5-CAFD-442A-8B2A-0D4628ADD545}" type="parTrans" cxnId="{391A4D9F-D7BC-4111-9508-44565DC80037}">
      <dgm:prSet/>
      <dgm:spPr/>
      <dgm:t>
        <a:bodyPr/>
        <a:lstStyle/>
        <a:p>
          <a:endParaRPr lang="zh-CN" altLang="en-US"/>
        </a:p>
      </dgm:t>
    </dgm:pt>
    <dgm:pt modelId="{8A328DFC-49F7-4ECD-9E9D-BCDC153C1A1E}" type="sibTrans" cxnId="{391A4D9F-D7BC-4111-9508-44565DC80037}">
      <dgm:prSet/>
      <dgm:spPr/>
      <dgm:t>
        <a:bodyPr/>
        <a:lstStyle/>
        <a:p>
          <a:endParaRPr lang="zh-CN" altLang="en-US"/>
        </a:p>
      </dgm:t>
    </dgm:pt>
    <dgm:pt modelId="{529E57F1-4E7C-4460-81B8-D65CF61541DF}" type="pres">
      <dgm:prSet presAssocID="{B80223BC-F3B5-4A51-A34E-D4A851A531C0}" presName="Name0" presStyleCnt="0">
        <dgm:presLayoutVars>
          <dgm:dir/>
          <dgm:animLvl val="lvl"/>
          <dgm:resizeHandles val="exact"/>
        </dgm:presLayoutVars>
      </dgm:prSet>
      <dgm:spPr/>
    </dgm:pt>
    <dgm:pt modelId="{C7CE9EA3-320D-46CB-A27F-40C757EAA7A8}" type="pres">
      <dgm:prSet presAssocID="{BF04CA27-49CA-4749-B482-5A4D974E925C}" presName="linNode" presStyleCnt="0"/>
      <dgm:spPr/>
    </dgm:pt>
    <dgm:pt modelId="{27D503F8-3AC3-4B23-BFA1-F29161FE573D}" type="pres">
      <dgm:prSet presAssocID="{BF04CA27-49CA-4749-B482-5A4D974E925C}" presName="parentText" presStyleLbl="node1" presStyleIdx="0" presStyleCnt="9">
        <dgm:presLayoutVars>
          <dgm:chMax val="1"/>
          <dgm:bulletEnabled val="1"/>
        </dgm:presLayoutVars>
      </dgm:prSet>
      <dgm:spPr/>
    </dgm:pt>
    <dgm:pt modelId="{F729DAA1-9766-44E7-9E74-65E5F15732A9}" type="pres">
      <dgm:prSet presAssocID="{BF04CA27-49CA-4749-B482-5A4D974E925C}" presName="descendantText" presStyleLbl="alignAccFollowNode1" presStyleIdx="0" presStyleCnt="9">
        <dgm:presLayoutVars>
          <dgm:bulletEnabled val="1"/>
        </dgm:presLayoutVars>
      </dgm:prSet>
      <dgm:spPr/>
    </dgm:pt>
    <dgm:pt modelId="{7F680474-6EA0-4231-BBC3-60B730BB79C5}" type="pres">
      <dgm:prSet presAssocID="{D93D8E23-78E8-43A8-A429-0CEAF6109090}" presName="sp" presStyleCnt="0"/>
      <dgm:spPr/>
    </dgm:pt>
    <dgm:pt modelId="{926B444B-761A-4199-B3A1-E6AD8E7F1754}" type="pres">
      <dgm:prSet presAssocID="{F8DAF50A-8A16-4341-8AC1-CD7A23BB66CE}" presName="linNode" presStyleCnt="0"/>
      <dgm:spPr/>
    </dgm:pt>
    <dgm:pt modelId="{74E97FB5-19C7-4256-8B42-34BE4BE12200}" type="pres">
      <dgm:prSet presAssocID="{F8DAF50A-8A16-4341-8AC1-CD7A23BB66CE}" presName="parentText" presStyleLbl="node1" presStyleIdx="1" presStyleCnt="9">
        <dgm:presLayoutVars>
          <dgm:chMax val="1"/>
          <dgm:bulletEnabled val="1"/>
        </dgm:presLayoutVars>
      </dgm:prSet>
      <dgm:spPr/>
    </dgm:pt>
    <dgm:pt modelId="{A9FC064B-307C-4A98-9C8B-E9E1FF876DB9}" type="pres">
      <dgm:prSet presAssocID="{F8DAF50A-8A16-4341-8AC1-CD7A23BB66CE}" presName="descendantText" presStyleLbl="alignAccFollowNode1" presStyleIdx="1" presStyleCnt="9">
        <dgm:presLayoutVars>
          <dgm:bulletEnabled val="1"/>
        </dgm:presLayoutVars>
      </dgm:prSet>
      <dgm:spPr/>
    </dgm:pt>
    <dgm:pt modelId="{03A3FEFF-5E70-426D-965B-FA37677391B1}" type="pres">
      <dgm:prSet presAssocID="{2874E9F0-54B0-482A-94BE-F88CAD1E89BD}" presName="sp" presStyleCnt="0"/>
      <dgm:spPr/>
    </dgm:pt>
    <dgm:pt modelId="{E424BFA9-67F2-44DF-AEAE-77E8E51B6AFB}" type="pres">
      <dgm:prSet presAssocID="{29CEE0C9-E2FA-4DA9-B0DC-38CD3CD3F4D8}" presName="linNode" presStyleCnt="0"/>
      <dgm:spPr/>
    </dgm:pt>
    <dgm:pt modelId="{A8EC9B9D-1AAA-4B4F-AEAF-13C5A84A384E}" type="pres">
      <dgm:prSet presAssocID="{29CEE0C9-E2FA-4DA9-B0DC-38CD3CD3F4D8}" presName="parentText" presStyleLbl="node1" presStyleIdx="2" presStyleCnt="9">
        <dgm:presLayoutVars>
          <dgm:chMax val="1"/>
          <dgm:bulletEnabled val="1"/>
        </dgm:presLayoutVars>
      </dgm:prSet>
      <dgm:spPr/>
    </dgm:pt>
    <dgm:pt modelId="{4B7ABB0F-CF19-4005-A4AE-7698C200D979}" type="pres">
      <dgm:prSet presAssocID="{29CEE0C9-E2FA-4DA9-B0DC-38CD3CD3F4D8}" presName="descendantText" presStyleLbl="alignAccFollowNode1" presStyleIdx="2" presStyleCnt="9">
        <dgm:presLayoutVars>
          <dgm:bulletEnabled val="1"/>
        </dgm:presLayoutVars>
      </dgm:prSet>
      <dgm:spPr/>
    </dgm:pt>
    <dgm:pt modelId="{33AF2489-D39E-417F-9C3A-4ACEA690DB12}" type="pres">
      <dgm:prSet presAssocID="{EA8E1E4E-5CF2-4287-8460-646AECABA16A}" presName="sp" presStyleCnt="0"/>
      <dgm:spPr/>
    </dgm:pt>
    <dgm:pt modelId="{D59F3715-6EFB-46AA-A66E-D8FF9E9B3DCE}" type="pres">
      <dgm:prSet presAssocID="{EC89733F-E41A-491F-8DF3-6D369DC57A25}" presName="linNode" presStyleCnt="0"/>
      <dgm:spPr/>
    </dgm:pt>
    <dgm:pt modelId="{21313BC9-D7A9-48B0-AFEF-695E05182304}" type="pres">
      <dgm:prSet presAssocID="{EC89733F-E41A-491F-8DF3-6D369DC57A25}" presName="parentText" presStyleLbl="node1" presStyleIdx="3" presStyleCnt="9">
        <dgm:presLayoutVars>
          <dgm:chMax val="1"/>
          <dgm:bulletEnabled val="1"/>
        </dgm:presLayoutVars>
      </dgm:prSet>
      <dgm:spPr/>
    </dgm:pt>
    <dgm:pt modelId="{A1752CBD-CD40-46EC-8E00-555007D69547}" type="pres">
      <dgm:prSet presAssocID="{EC89733F-E41A-491F-8DF3-6D369DC57A25}" presName="descendantText" presStyleLbl="alignAccFollowNode1" presStyleIdx="3" presStyleCnt="9">
        <dgm:presLayoutVars>
          <dgm:bulletEnabled val="1"/>
        </dgm:presLayoutVars>
      </dgm:prSet>
      <dgm:spPr/>
    </dgm:pt>
    <dgm:pt modelId="{E737CF09-2519-41A7-8A1E-0258D375C4F9}" type="pres">
      <dgm:prSet presAssocID="{37D923FE-129A-4B4E-AFCE-12AE7DC5476E}" presName="sp" presStyleCnt="0"/>
      <dgm:spPr/>
    </dgm:pt>
    <dgm:pt modelId="{A5180C1E-1080-4C00-95B1-D3A9656B2ED8}" type="pres">
      <dgm:prSet presAssocID="{58BB5DAA-6CB1-4779-A2E3-FA1D94DC3A77}" presName="linNode" presStyleCnt="0"/>
      <dgm:spPr/>
    </dgm:pt>
    <dgm:pt modelId="{5D653F8C-8446-482C-96A6-1836F4E9A1EC}" type="pres">
      <dgm:prSet presAssocID="{58BB5DAA-6CB1-4779-A2E3-FA1D94DC3A77}" presName="parentText" presStyleLbl="node1" presStyleIdx="4" presStyleCnt="9">
        <dgm:presLayoutVars>
          <dgm:chMax val="1"/>
          <dgm:bulletEnabled val="1"/>
        </dgm:presLayoutVars>
      </dgm:prSet>
      <dgm:spPr/>
    </dgm:pt>
    <dgm:pt modelId="{C7FDF602-6727-4662-987A-5C02D2DA979C}" type="pres">
      <dgm:prSet presAssocID="{58BB5DAA-6CB1-4779-A2E3-FA1D94DC3A77}" presName="descendantText" presStyleLbl="alignAccFollowNode1" presStyleIdx="4" presStyleCnt="9">
        <dgm:presLayoutVars>
          <dgm:bulletEnabled val="1"/>
        </dgm:presLayoutVars>
      </dgm:prSet>
      <dgm:spPr/>
    </dgm:pt>
    <dgm:pt modelId="{D6C61BA0-5E25-4B93-B332-C3797DE52E22}" type="pres">
      <dgm:prSet presAssocID="{82B6F7C2-CEF8-4C68-8DAD-97F6C8879F95}" presName="sp" presStyleCnt="0"/>
      <dgm:spPr/>
    </dgm:pt>
    <dgm:pt modelId="{4DAED0C9-4F19-4A9F-8ED4-A34A17344858}" type="pres">
      <dgm:prSet presAssocID="{21396220-ADD7-4209-9FD8-4C3DDEF849FD}" presName="linNode" presStyleCnt="0"/>
      <dgm:spPr/>
    </dgm:pt>
    <dgm:pt modelId="{000EA3A6-25B0-483E-9972-10D01F1E0413}" type="pres">
      <dgm:prSet presAssocID="{21396220-ADD7-4209-9FD8-4C3DDEF849FD}" presName="parentText" presStyleLbl="node1" presStyleIdx="5" presStyleCnt="9">
        <dgm:presLayoutVars>
          <dgm:chMax val="1"/>
          <dgm:bulletEnabled val="1"/>
        </dgm:presLayoutVars>
      </dgm:prSet>
      <dgm:spPr/>
    </dgm:pt>
    <dgm:pt modelId="{29BE0A2B-9108-4D22-B915-B0C16631A115}" type="pres">
      <dgm:prSet presAssocID="{21396220-ADD7-4209-9FD8-4C3DDEF849FD}" presName="descendantText" presStyleLbl="alignAccFollowNode1" presStyleIdx="5" presStyleCnt="9">
        <dgm:presLayoutVars>
          <dgm:bulletEnabled val="1"/>
        </dgm:presLayoutVars>
      </dgm:prSet>
      <dgm:spPr/>
    </dgm:pt>
    <dgm:pt modelId="{4D942EF0-5EDE-43F7-A09B-F6BC14920C5D}" type="pres">
      <dgm:prSet presAssocID="{CC12DEDB-A18A-4758-AC29-9A39D0CA0D30}" presName="sp" presStyleCnt="0"/>
      <dgm:spPr/>
    </dgm:pt>
    <dgm:pt modelId="{F644DD00-66E8-41E7-91B4-CB852C574E01}" type="pres">
      <dgm:prSet presAssocID="{41600EA5-F1E3-410D-98E8-31789069C773}" presName="linNode" presStyleCnt="0"/>
      <dgm:spPr/>
    </dgm:pt>
    <dgm:pt modelId="{D8BD902C-0836-4154-BAE8-87FA09A19F88}" type="pres">
      <dgm:prSet presAssocID="{41600EA5-F1E3-410D-98E8-31789069C773}" presName="parentText" presStyleLbl="node1" presStyleIdx="6" presStyleCnt="9">
        <dgm:presLayoutVars>
          <dgm:chMax val="1"/>
          <dgm:bulletEnabled val="1"/>
        </dgm:presLayoutVars>
      </dgm:prSet>
      <dgm:spPr/>
    </dgm:pt>
    <dgm:pt modelId="{8C95025A-CB15-48C5-B17D-C7701A189E76}" type="pres">
      <dgm:prSet presAssocID="{41600EA5-F1E3-410D-98E8-31789069C773}" presName="descendantText" presStyleLbl="alignAccFollowNode1" presStyleIdx="6" presStyleCnt="9">
        <dgm:presLayoutVars>
          <dgm:bulletEnabled val="1"/>
        </dgm:presLayoutVars>
      </dgm:prSet>
      <dgm:spPr/>
    </dgm:pt>
    <dgm:pt modelId="{15A58433-3E5A-4270-9B6C-FC1FFD553889}" type="pres">
      <dgm:prSet presAssocID="{D965C458-47DF-468C-8A38-3BAC4AA12494}" presName="sp" presStyleCnt="0"/>
      <dgm:spPr/>
    </dgm:pt>
    <dgm:pt modelId="{07881A53-6DB0-4B27-BB56-DF09E3859F01}" type="pres">
      <dgm:prSet presAssocID="{78ABB218-F103-44A8-BD49-A35D1D28ADC0}" presName="linNode" presStyleCnt="0"/>
      <dgm:spPr/>
    </dgm:pt>
    <dgm:pt modelId="{E99B171D-AB5A-45DF-8B96-D418D3ECEEEA}" type="pres">
      <dgm:prSet presAssocID="{78ABB218-F103-44A8-BD49-A35D1D28ADC0}" presName="parentText" presStyleLbl="node1" presStyleIdx="7" presStyleCnt="9">
        <dgm:presLayoutVars>
          <dgm:chMax val="1"/>
          <dgm:bulletEnabled val="1"/>
        </dgm:presLayoutVars>
      </dgm:prSet>
      <dgm:spPr/>
    </dgm:pt>
    <dgm:pt modelId="{F67458AB-9993-41E5-AF7A-A6E8B6F66D15}" type="pres">
      <dgm:prSet presAssocID="{78ABB218-F103-44A8-BD49-A35D1D28ADC0}" presName="descendantText" presStyleLbl="alignAccFollowNode1" presStyleIdx="7" presStyleCnt="9">
        <dgm:presLayoutVars>
          <dgm:bulletEnabled val="1"/>
        </dgm:presLayoutVars>
      </dgm:prSet>
      <dgm:spPr/>
    </dgm:pt>
    <dgm:pt modelId="{C500591A-48D9-4540-B05D-7323EFC56547}" type="pres">
      <dgm:prSet presAssocID="{20FC3F97-EC2E-4A43-A165-070B7596A16D}" presName="sp" presStyleCnt="0"/>
      <dgm:spPr/>
    </dgm:pt>
    <dgm:pt modelId="{FF1E4697-A62E-4EF5-A30E-5DABAB881859}" type="pres">
      <dgm:prSet presAssocID="{927F78A1-E136-48DD-B778-E4919463E413}" presName="linNode" presStyleCnt="0"/>
      <dgm:spPr/>
    </dgm:pt>
    <dgm:pt modelId="{96DF318E-ADA1-41EC-AC8D-04064F8DA3C4}" type="pres">
      <dgm:prSet presAssocID="{927F78A1-E136-48DD-B778-E4919463E413}" presName="parentText" presStyleLbl="node1" presStyleIdx="8" presStyleCnt="9">
        <dgm:presLayoutVars>
          <dgm:chMax val="1"/>
          <dgm:bulletEnabled val="1"/>
        </dgm:presLayoutVars>
      </dgm:prSet>
      <dgm:spPr/>
    </dgm:pt>
    <dgm:pt modelId="{AE86C12D-871F-42FD-B183-B0A7994CA59C}" type="pres">
      <dgm:prSet presAssocID="{927F78A1-E136-48DD-B778-E4919463E413}" presName="descendantText" presStyleLbl="alignAccFollowNode1" presStyleIdx="8" presStyleCnt="9">
        <dgm:presLayoutVars>
          <dgm:bulletEnabled val="1"/>
        </dgm:presLayoutVars>
      </dgm:prSet>
      <dgm:spPr/>
    </dgm:pt>
  </dgm:ptLst>
  <dgm:cxnLst>
    <dgm:cxn modelId="{41850117-DA1E-4A1F-925B-F7BDF84208F2}" type="presOf" srcId="{21396220-ADD7-4209-9FD8-4C3DDEF849FD}" destId="{000EA3A6-25B0-483E-9972-10D01F1E0413}" srcOrd="0" destOrd="0" presId="urn:microsoft.com/office/officeart/2005/8/layout/vList5"/>
    <dgm:cxn modelId="{1BE3DF23-FFB1-4C88-A8C5-EB27AC0D9814}" type="presOf" srcId="{C26FE0E4-946D-435F-A831-A417D4DDF4E4}" destId="{A1752CBD-CD40-46EC-8E00-555007D69547}" srcOrd="0" destOrd="0" presId="urn:microsoft.com/office/officeart/2005/8/layout/vList5"/>
    <dgm:cxn modelId="{0E1DF629-1752-46A0-8E7B-E3DE036ACF00}" srcId="{21396220-ADD7-4209-9FD8-4C3DDEF849FD}" destId="{54A9F93F-B56D-4501-A4B1-E398F8D0ECC7}" srcOrd="0" destOrd="0" parTransId="{D53AF2D9-75BF-42B7-823B-903EC2E2A818}" sibTransId="{7BD3863F-4A22-4064-B169-20C437B679FC}"/>
    <dgm:cxn modelId="{C63D0636-D894-4E8B-86A2-9FD97A9443AD}" type="presOf" srcId="{5AC86290-A17F-4734-B19D-7E57BAE2B599}" destId="{8C95025A-CB15-48C5-B17D-C7701A189E76}" srcOrd="0" destOrd="0" presId="urn:microsoft.com/office/officeart/2005/8/layout/vList5"/>
    <dgm:cxn modelId="{7B201A3A-1BDC-4FEA-892F-44FA321DB1B5}" type="presOf" srcId="{927F78A1-E136-48DD-B778-E4919463E413}" destId="{96DF318E-ADA1-41EC-AC8D-04064F8DA3C4}" srcOrd="0" destOrd="0" presId="urn:microsoft.com/office/officeart/2005/8/layout/vList5"/>
    <dgm:cxn modelId="{B9A5C95D-F358-4F2A-B1DC-7FCB37CA66AE}" srcId="{B80223BC-F3B5-4A51-A34E-D4A851A531C0}" destId="{29CEE0C9-E2FA-4DA9-B0DC-38CD3CD3F4D8}" srcOrd="2" destOrd="0" parTransId="{63783641-22C6-4FEB-A12D-1A13A36FE101}" sibTransId="{EA8E1E4E-5CF2-4287-8460-646AECABA16A}"/>
    <dgm:cxn modelId="{6DC49B5E-9BAA-4F2B-B4A2-A5DD5C6E6805}" srcId="{B80223BC-F3B5-4A51-A34E-D4A851A531C0}" destId="{927F78A1-E136-48DD-B778-E4919463E413}" srcOrd="8" destOrd="0" parTransId="{A46951D3-CA1D-41C3-A1EC-E0660822B31D}" sibTransId="{9BFE6F40-70C3-480A-BB3A-319BFF50145E}"/>
    <dgm:cxn modelId="{44E0BB61-A912-40DE-96EA-3C26FF0517E2}" type="presOf" srcId="{A5A2C551-CFCF-423B-8A16-26E3FF5A969C}" destId="{C7FDF602-6727-4662-987A-5C02D2DA979C}" srcOrd="0" destOrd="0" presId="urn:microsoft.com/office/officeart/2005/8/layout/vList5"/>
    <dgm:cxn modelId="{F5CEBB62-7E46-41B2-A55A-77477B5C1AE5}" srcId="{B80223BC-F3B5-4A51-A34E-D4A851A531C0}" destId="{78ABB218-F103-44A8-BD49-A35D1D28ADC0}" srcOrd="7" destOrd="0" parTransId="{0212AA90-B89A-4A7D-AB27-EDF60E16839A}" sibTransId="{20FC3F97-EC2E-4A43-A165-070B7596A16D}"/>
    <dgm:cxn modelId="{468D0463-A237-4CEC-970A-A6290030467C}" type="presOf" srcId="{EC89733F-E41A-491F-8DF3-6D369DC57A25}" destId="{21313BC9-D7A9-48B0-AFEF-695E05182304}" srcOrd="0" destOrd="0" presId="urn:microsoft.com/office/officeart/2005/8/layout/vList5"/>
    <dgm:cxn modelId="{D6159F65-161F-4C6B-912C-9F73AF331FB4}" srcId="{29CEE0C9-E2FA-4DA9-B0DC-38CD3CD3F4D8}" destId="{4BF76E1F-58E6-4925-8CCA-B4A01C966BEE}" srcOrd="0" destOrd="0" parTransId="{1A2D5169-CE11-4AC5-A048-AB6733A61E99}" sibTransId="{6F4D7BFE-8898-41F5-8840-3FA7A5ACDC43}"/>
    <dgm:cxn modelId="{E0B5A748-B678-4D5F-9130-1C3D16AB75CB}" type="presOf" srcId="{F8DAF50A-8A16-4341-8AC1-CD7A23BB66CE}" destId="{74E97FB5-19C7-4256-8B42-34BE4BE12200}" srcOrd="0" destOrd="0" presId="urn:microsoft.com/office/officeart/2005/8/layout/vList5"/>
    <dgm:cxn modelId="{E7D4484B-47D8-43BC-8821-558F15C9A112}" type="presOf" srcId="{41600EA5-F1E3-410D-98E8-31789069C773}" destId="{D8BD902C-0836-4154-BAE8-87FA09A19F88}" srcOrd="0" destOrd="0" presId="urn:microsoft.com/office/officeart/2005/8/layout/vList5"/>
    <dgm:cxn modelId="{D9A32251-F00D-428F-BE96-14A9C26E585D}" srcId="{BF04CA27-49CA-4749-B482-5A4D974E925C}" destId="{E245713E-B916-482C-89C3-E4597358C897}" srcOrd="0" destOrd="0" parTransId="{D53206D1-6344-48E1-BB2C-3A92CDEF19CE}" sibTransId="{00E8C7E2-32A1-4229-8227-53129FF82383}"/>
    <dgm:cxn modelId="{FC2F7371-67A9-4D94-A4F0-5CCD0EEFF607}" type="presOf" srcId="{4BF76E1F-58E6-4925-8CCA-B4A01C966BEE}" destId="{4B7ABB0F-CF19-4005-A4AE-7698C200D979}" srcOrd="0" destOrd="0" presId="urn:microsoft.com/office/officeart/2005/8/layout/vList5"/>
    <dgm:cxn modelId="{C080FD55-C485-4ACC-A472-94D293B3CC29}" type="presOf" srcId="{B80223BC-F3B5-4A51-A34E-D4A851A531C0}" destId="{529E57F1-4E7C-4460-81B8-D65CF61541DF}" srcOrd="0" destOrd="0" presId="urn:microsoft.com/office/officeart/2005/8/layout/vList5"/>
    <dgm:cxn modelId="{CF34717A-CA15-4DA6-9016-84700D738159}" type="presOf" srcId="{29CEE0C9-E2FA-4DA9-B0DC-38CD3CD3F4D8}" destId="{A8EC9B9D-1AAA-4B4F-AEAF-13C5A84A384E}" srcOrd="0" destOrd="0" presId="urn:microsoft.com/office/officeart/2005/8/layout/vList5"/>
    <dgm:cxn modelId="{974D187C-692B-4C95-9BDB-4B5BDFA74608}" srcId="{EC89733F-E41A-491F-8DF3-6D369DC57A25}" destId="{C26FE0E4-946D-435F-A831-A417D4DDF4E4}" srcOrd="0" destOrd="0" parTransId="{4B88881A-CA3A-4DA2-ADE3-930544C83E95}" sibTransId="{1C58E1B2-BA43-4F5F-81C4-C56B872BEA16}"/>
    <dgm:cxn modelId="{F3348D7C-68F4-477F-A92B-AD677276A3D1}" srcId="{B80223BC-F3B5-4A51-A34E-D4A851A531C0}" destId="{21396220-ADD7-4209-9FD8-4C3DDEF849FD}" srcOrd="5" destOrd="0" parTransId="{CA10A1E9-BDF8-4694-8E80-046B5EBE5D96}" sibTransId="{CC12DEDB-A18A-4758-AC29-9A39D0CA0D30}"/>
    <dgm:cxn modelId="{1192327F-E715-427F-BAFB-DDA998F7A78F}" srcId="{41600EA5-F1E3-410D-98E8-31789069C773}" destId="{5AC86290-A17F-4734-B19D-7E57BAE2B599}" srcOrd="0" destOrd="0" parTransId="{FCA0568A-9477-4981-A7BC-C35C4387FAD3}" sibTransId="{9EBEF724-9415-44D7-A7D0-64FAE1852BB8}"/>
    <dgm:cxn modelId="{88610784-067C-48A5-994E-65543A16AFE4}" type="presOf" srcId="{E245713E-B916-482C-89C3-E4597358C897}" destId="{F729DAA1-9766-44E7-9E74-65E5F15732A9}" srcOrd="0" destOrd="0" presId="urn:microsoft.com/office/officeart/2005/8/layout/vList5"/>
    <dgm:cxn modelId="{2F510189-A17C-40C1-964B-F5906FA28214}" type="presOf" srcId="{530C9A5F-2714-4687-ADA9-1FE08BCE3A7F}" destId="{AE86C12D-871F-42FD-B183-B0A7994CA59C}" srcOrd="0" destOrd="0" presId="urn:microsoft.com/office/officeart/2005/8/layout/vList5"/>
    <dgm:cxn modelId="{4BA64E8A-170F-47DA-9898-B68287EAE764}" type="presOf" srcId="{78ABB218-F103-44A8-BD49-A35D1D28ADC0}" destId="{E99B171D-AB5A-45DF-8B96-D418D3ECEEEA}" srcOrd="0" destOrd="0" presId="urn:microsoft.com/office/officeart/2005/8/layout/vList5"/>
    <dgm:cxn modelId="{6C6E8D90-B3DE-4975-89CF-44FCE973F3BE}" type="presOf" srcId="{316291A3-7A25-4E29-931B-C9EB43187D7B}" destId="{A9FC064B-307C-4A98-9C8B-E9E1FF876DB9}" srcOrd="0" destOrd="0" presId="urn:microsoft.com/office/officeart/2005/8/layout/vList5"/>
    <dgm:cxn modelId="{391A4D9F-D7BC-4111-9508-44565DC80037}" srcId="{927F78A1-E136-48DD-B778-E4919463E413}" destId="{530C9A5F-2714-4687-ADA9-1FE08BCE3A7F}" srcOrd="0" destOrd="0" parTransId="{3A5CBDE5-CAFD-442A-8B2A-0D4628ADD545}" sibTransId="{8A328DFC-49F7-4ECD-9E9D-BCDC153C1A1E}"/>
    <dgm:cxn modelId="{20627EAE-E722-4FA8-A00E-6E697DA28D03}" srcId="{B80223BC-F3B5-4A51-A34E-D4A851A531C0}" destId="{F8DAF50A-8A16-4341-8AC1-CD7A23BB66CE}" srcOrd="1" destOrd="0" parTransId="{9293F13B-F8BB-4B5B-9C2B-9DCFD1190137}" sibTransId="{2874E9F0-54B0-482A-94BE-F88CAD1E89BD}"/>
    <dgm:cxn modelId="{A0854BAF-7C23-43BA-AEAA-AA804CF42951}" srcId="{B80223BC-F3B5-4A51-A34E-D4A851A531C0}" destId="{58BB5DAA-6CB1-4779-A2E3-FA1D94DC3A77}" srcOrd="4" destOrd="0" parTransId="{2630A761-BEFD-4AF7-AA69-4BAAE2279C8D}" sibTransId="{82B6F7C2-CEF8-4C68-8DAD-97F6C8879F95}"/>
    <dgm:cxn modelId="{BA47EFBB-E02C-4AFD-BF4D-03FE05471375}" type="presOf" srcId="{58BB5DAA-6CB1-4779-A2E3-FA1D94DC3A77}" destId="{5D653F8C-8446-482C-96A6-1836F4E9A1EC}" srcOrd="0" destOrd="0" presId="urn:microsoft.com/office/officeart/2005/8/layout/vList5"/>
    <dgm:cxn modelId="{9F2EC6C1-71E8-4860-9348-1018939E2AF5}" srcId="{58BB5DAA-6CB1-4779-A2E3-FA1D94DC3A77}" destId="{A5A2C551-CFCF-423B-8A16-26E3FF5A969C}" srcOrd="0" destOrd="0" parTransId="{EF5B3F1F-A957-4C6E-AC6B-4DB5ADC05E56}" sibTransId="{DE6D50BA-6777-4A41-B945-B9074EC1E445}"/>
    <dgm:cxn modelId="{A30100DC-3A3F-42B6-B69D-346E2AD2EF67}" srcId="{78ABB218-F103-44A8-BD49-A35D1D28ADC0}" destId="{497B8A93-5125-403C-A5DE-52E8629919EF}" srcOrd="0" destOrd="0" parTransId="{141051DA-B245-40FC-A42F-FE8966BCE639}" sibTransId="{BE61C755-0FB3-46BB-BACB-2D50123F90F3}"/>
    <dgm:cxn modelId="{053803DE-0439-4BE0-93C2-3C0E78A32D72}" srcId="{B80223BC-F3B5-4A51-A34E-D4A851A531C0}" destId="{BF04CA27-49CA-4749-B482-5A4D974E925C}" srcOrd="0" destOrd="0" parTransId="{4CE723ED-A4BC-4EB5-8BC4-8BE4459A6E92}" sibTransId="{D93D8E23-78E8-43A8-A429-0CEAF6109090}"/>
    <dgm:cxn modelId="{180C7FE2-4253-4DCC-AD43-2572893AE4DC}" type="presOf" srcId="{497B8A93-5125-403C-A5DE-52E8629919EF}" destId="{F67458AB-9993-41E5-AF7A-A6E8B6F66D15}" srcOrd="0" destOrd="0" presId="urn:microsoft.com/office/officeart/2005/8/layout/vList5"/>
    <dgm:cxn modelId="{CA7C8DE4-4CAB-48AA-B078-B910CA65D0EE}" type="presOf" srcId="{BF04CA27-49CA-4749-B482-5A4D974E925C}" destId="{27D503F8-3AC3-4B23-BFA1-F29161FE573D}" srcOrd="0" destOrd="0" presId="urn:microsoft.com/office/officeart/2005/8/layout/vList5"/>
    <dgm:cxn modelId="{D2C08DE6-EA4D-4BBE-8A2D-191FE86FB948}" srcId="{F8DAF50A-8A16-4341-8AC1-CD7A23BB66CE}" destId="{316291A3-7A25-4E29-931B-C9EB43187D7B}" srcOrd="0" destOrd="0" parTransId="{62A5E4A7-63D3-47FC-B567-89D93560A886}" sibTransId="{9282723B-5344-49F6-B58E-5A9E241DB841}"/>
    <dgm:cxn modelId="{870ECBE8-BA51-4937-9129-55181ADE6AD1}" srcId="{B80223BC-F3B5-4A51-A34E-D4A851A531C0}" destId="{41600EA5-F1E3-410D-98E8-31789069C773}" srcOrd="6" destOrd="0" parTransId="{2DC459B5-5E88-4FE5-9699-C1A72CFC7D4F}" sibTransId="{D965C458-47DF-468C-8A38-3BAC4AA12494}"/>
    <dgm:cxn modelId="{EDDDEBF1-C737-497A-8303-9227409E5A2D}" srcId="{B80223BC-F3B5-4A51-A34E-D4A851A531C0}" destId="{EC89733F-E41A-491F-8DF3-6D369DC57A25}" srcOrd="3" destOrd="0" parTransId="{9479C372-B896-422A-A943-144DE4264138}" sibTransId="{37D923FE-129A-4B4E-AFCE-12AE7DC5476E}"/>
    <dgm:cxn modelId="{BD979EF3-629D-4098-AE32-A11F026D70C7}" type="presOf" srcId="{54A9F93F-B56D-4501-A4B1-E398F8D0ECC7}" destId="{29BE0A2B-9108-4D22-B915-B0C16631A115}" srcOrd="0" destOrd="0" presId="urn:microsoft.com/office/officeart/2005/8/layout/vList5"/>
    <dgm:cxn modelId="{F39538A4-3597-4D13-B79A-8E6CA454750F}" type="presParOf" srcId="{529E57F1-4E7C-4460-81B8-D65CF61541DF}" destId="{C7CE9EA3-320D-46CB-A27F-40C757EAA7A8}" srcOrd="0" destOrd="0" presId="urn:microsoft.com/office/officeart/2005/8/layout/vList5"/>
    <dgm:cxn modelId="{1CB4B11A-5484-43DE-BFB0-25FD4A2F8F9F}" type="presParOf" srcId="{C7CE9EA3-320D-46CB-A27F-40C757EAA7A8}" destId="{27D503F8-3AC3-4B23-BFA1-F29161FE573D}" srcOrd="0" destOrd="0" presId="urn:microsoft.com/office/officeart/2005/8/layout/vList5"/>
    <dgm:cxn modelId="{205DF8F9-CC3F-48B5-9944-5FE8B1EF4E62}" type="presParOf" srcId="{C7CE9EA3-320D-46CB-A27F-40C757EAA7A8}" destId="{F729DAA1-9766-44E7-9E74-65E5F15732A9}" srcOrd="1" destOrd="0" presId="urn:microsoft.com/office/officeart/2005/8/layout/vList5"/>
    <dgm:cxn modelId="{FF0D7E24-FBE3-4EE0-A0F9-3B5E4725B1D0}" type="presParOf" srcId="{529E57F1-4E7C-4460-81B8-D65CF61541DF}" destId="{7F680474-6EA0-4231-BBC3-60B730BB79C5}" srcOrd="1" destOrd="0" presId="urn:microsoft.com/office/officeart/2005/8/layout/vList5"/>
    <dgm:cxn modelId="{86F89467-9E97-4138-88E6-03C733125B16}" type="presParOf" srcId="{529E57F1-4E7C-4460-81B8-D65CF61541DF}" destId="{926B444B-761A-4199-B3A1-E6AD8E7F1754}" srcOrd="2" destOrd="0" presId="urn:microsoft.com/office/officeart/2005/8/layout/vList5"/>
    <dgm:cxn modelId="{7BCE6CAC-84B6-4057-B451-DF0D9DF6AE80}" type="presParOf" srcId="{926B444B-761A-4199-B3A1-E6AD8E7F1754}" destId="{74E97FB5-19C7-4256-8B42-34BE4BE12200}" srcOrd="0" destOrd="0" presId="urn:microsoft.com/office/officeart/2005/8/layout/vList5"/>
    <dgm:cxn modelId="{210E2FD7-A7EC-4C24-8A74-306A24707DCF}" type="presParOf" srcId="{926B444B-761A-4199-B3A1-E6AD8E7F1754}" destId="{A9FC064B-307C-4A98-9C8B-E9E1FF876DB9}" srcOrd="1" destOrd="0" presId="urn:microsoft.com/office/officeart/2005/8/layout/vList5"/>
    <dgm:cxn modelId="{AD80ADF2-CCF0-4544-B76A-EFBDEB530E4F}" type="presParOf" srcId="{529E57F1-4E7C-4460-81B8-D65CF61541DF}" destId="{03A3FEFF-5E70-426D-965B-FA37677391B1}" srcOrd="3" destOrd="0" presId="urn:microsoft.com/office/officeart/2005/8/layout/vList5"/>
    <dgm:cxn modelId="{C4B5AAE2-8BD3-4314-8E04-C09B7B43FD98}" type="presParOf" srcId="{529E57F1-4E7C-4460-81B8-D65CF61541DF}" destId="{E424BFA9-67F2-44DF-AEAE-77E8E51B6AFB}" srcOrd="4" destOrd="0" presId="urn:microsoft.com/office/officeart/2005/8/layout/vList5"/>
    <dgm:cxn modelId="{844D5180-7CD9-4436-85FB-31602C9CA8A7}" type="presParOf" srcId="{E424BFA9-67F2-44DF-AEAE-77E8E51B6AFB}" destId="{A8EC9B9D-1AAA-4B4F-AEAF-13C5A84A384E}" srcOrd="0" destOrd="0" presId="urn:microsoft.com/office/officeart/2005/8/layout/vList5"/>
    <dgm:cxn modelId="{9FB1FCAC-8A79-4FC8-8D00-94C1E4547E64}" type="presParOf" srcId="{E424BFA9-67F2-44DF-AEAE-77E8E51B6AFB}" destId="{4B7ABB0F-CF19-4005-A4AE-7698C200D979}" srcOrd="1" destOrd="0" presId="urn:microsoft.com/office/officeart/2005/8/layout/vList5"/>
    <dgm:cxn modelId="{7691C1ED-E323-49A6-9CC1-C6F1961714F0}" type="presParOf" srcId="{529E57F1-4E7C-4460-81B8-D65CF61541DF}" destId="{33AF2489-D39E-417F-9C3A-4ACEA690DB12}" srcOrd="5" destOrd="0" presId="urn:microsoft.com/office/officeart/2005/8/layout/vList5"/>
    <dgm:cxn modelId="{FF3764DF-AB7C-45F3-8FEE-09FF75110E89}" type="presParOf" srcId="{529E57F1-4E7C-4460-81B8-D65CF61541DF}" destId="{D59F3715-6EFB-46AA-A66E-D8FF9E9B3DCE}" srcOrd="6" destOrd="0" presId="urn:microsoft.com/office/officeart/2005/8/layout/vList5"/>
    <dgm:cxn modelId="{B689C916-5A2A-4946-AE36-5F7DC6831111}" type="presParOf" srcId="{D59F3715-6EFB-46AA-A66E-D8FF9E9B3DCE}" destId="{21313BC9-D7A9-48B0-AFEF-695E05182304}" srcOrd="0" destOrd="0" presId="urn:microsoft.com/office/officeart/2005/8/layout/vList5"/>
    <dgm:cxn modelId="{682D9C62-D7B4-4832-83B1-9FB4E578DEB2}" type="presParOf" srcId="{D59F3715-6EFB-46AA-A66E-D8FF9E9B3DCE}" destId="{A1752CBD-CD40-46EC-8E00-555007D69547}" srcOrd="1" destOrd="0" presId="urn:microsoft.com/office/officeart/2005/8/layout/vList5"/>
    <dgm:cxn modelId="{450073EB-8EEC-4270-8C14-4B9FB8A4464A}" type="presParOf" srcId="{529E57F1-4E7C-4460-81B8-D65CF61541DF}" destId="{E737CF09-2519-41A7-8A1E-0258D375C4F9}" srcOrd="7" destOrd="0" presId="urn:microsoft.com/office/officeart/2005/8/layout/vList5"/>
    <dgm:cxn modelId="{24D39F5A-79A8-43A0-8A49-292DB91A5285}" type="presParOf" srcId="{529E57F1-4E7C-4460-81B8-D65CF61541DF}" destId="{A5180C1E-1080-4C00-95B1-D3A9656B2ED8}" srcOrd="8" destOrd="0" presId="urn:microsoft.com/office/officeart/2005/8/layout/vList5"/>
    <dgm:cxn modelId="{ABD96B0A-1600-48D6-BB59-CA78D037CD9A}" type="presParOf" srcId="{A5180C1E-1080-4C00-95B1-D3A9656B2ED8}" destId="{5D653F8C-8446-482C-96A6-1836F4E9A1EC}" srcOrd="0" destOrd="0" presId="urn:microsoft.com/office/officeart/2005/8/layout/vList5"/>
    <dgm:cxn modelId="{5F352888-A7B3-4276-848A-7208B434A96F}" type="presParOf" srcId="{A5180C1E-1080-4C00-95B1-D3A9656B2ED8}" destId="{C7FDF602-6727-4662-987A-5C02D2DA979C}" srcOrd="1" destOrd="0" presId="urn:microsoft.com/office/officeart/2005/8/layout/vList5"/>
    <dgm:cxn modelId="{67E7D4D0-C288-4FFA-AA77-F30A2A4E2620}" type="presParOf" srcId="{529E57F1-4E7C-4460-81B8-D65CF61541DF}" destId="{D6C61BA0-5E25-4B93-B332-C3797DE52E22}" srcOrd="9" destOrd="0" presId="urn:microsoft.com/office/officeart/2005/8/layout/vList5"/>
    <dgm:cxn modelId="{8A85EB03-CA7B-4C9B-A4AF-1B93B311983D}" type="presParOf" srcId="{529E57F1-4E7C-4460-81B8-D65CF61541DF}" destId="{4DAED0C9-4F19-4A9F-8ED4-A34A17344858}" srcOrd="10" destOrd="0" presId="urn:microsoft.com/office/officeart/2005/8/layout/vList5"/>
    <dgm:cxn modelId="{8ECAFF5E-AD44-4BAB-BC5B-E51067779383}" type="presParOf" srcId="{4DAED0C9-4F19-4A9F-8ED4-A34A17344858}" destId="{000EA3A6-25B0-483E-9972-10D01F1E0413}" srcOrd="0" destOrd="0" presId="urn:microsoft.com/office/officeart/2005/8/layout/vList5"/>
    <dgm:cxn modelId="{E7666F2F-B56C-4859-B99A-1E2A0A9F7EDB}" type="presParOf" srcId="{4DAED0C9-4F19-4A9F-8ED4-A34A17344858}" destId="{29BE0A2B-9108-4D22-B915-B0C16631A115}" srcOrd="1" destOrd="0" presId="urn:microsoft.com/office/officeart/2005/8/layout/vList5"/>
    <dgm:cxn modelId="{E44B2CB5-2FBA-4DDC-A118-82826315AB1E}" type="presParOf" srcId="{529E57F1-4E7C-4460-81B8-D65CF61541DF}" destId="{4D942EF0-5EDE-43F7-A09B-F6BC14920C5D}" srcOrd="11" destOrd="0" presId="urn:microsoft.com/office/officeart/2005/8/layout/vList5"/>
    <dgm:cxn modelId="{255DBD3A-7F64-4089-B892-5D88E430E853}" type="presParOf" srcId="{529E57F1-4E7C-4460-81B8-D65CF61541DF}" destId="{F644DD00-66E8-41E7-91B4-CB852C574E01}" srcOrd="12" destOrd="0" presId="urn:microsoft.com/office/officeart/2005/8/layout/vList5"/>
    <dgm:cxn modelId="{FC3F2420-AB2C-408E-84E9-C616724BC91E}" type="presParOf" srcId="{F644DD00-66E8-41E7-91B4-CB852C574E01}" destId="{D8BD902C-0836-4154-BAE8-87FA09A19F88}" srcOrd="0" destOrd="0" presId="urn:microsoft.com/office/officeart/2005/8/layout/vList5"/>
    <dgm:cxn modelId="{373AAB02-D890-4B6D-8CF2-2B13C69A264B}" type="presParOf" srcId="{F644DD00-66E8-41E7-91B4-CB852C574E01}" destId="{8C95025A-CB15-48C5-B17D-C7701A189E76}" srcOrd="1" destOrd="0" presId="urn:microsoft.com/office/officeart/2005/8/layout/vList5"/>
    <dgm:cxn modelId="{690E850D-BBB1-4EA1-9570-35236775C697}" type="presParOf" srcId="{529E57F1-4E7C-4460-81B8-D65CF61541DF}" destId="{15A58433-3E5A-4270-9B6C-FC1FFD553889}" srcOrd="13" destOrd="0" presId="urn:microsoft.com/office/officeart/2005/8/layout/vList5"/>
    <dgm:cxn modelId="{BADC3556-C25D-48C3-8D7B-A81519EB62DB}" type="presParOf" srcId="{529E57F1-4E7C-4460-81B8-D65CF61541DF}" destId="{07881A53-6DB0-4B27-BB56-DF09E3859F01}" srcOrd="14" destOrd="0" presId="urn:microsoft.com/office/officeart/2005/8/layout/vList5"/>
    <dgm:cxn modelId="{2CFD3629-6C53-4248-9323-AEA8CC84DC24}" type="presParOf" srcId="{07881A53-6DB0-4B27-BB56-DF09E3859F01}" destId="{E99B171D-AB5A-45DF-8B96-D418D3ECEEEA}" srcOrd="0" destOrd="0" presId="urn:microsoft.com/office/officeart/2005/8/layout/vList5"/>
    <dgm:cxn modelId="{585B2578-2BED-4E80-9957-5A6DA2B1B04A}" type="presParOf" srcId="{07881A53-6DB0-4B27-BB56-DF09E3859F01}" destId="{F67458AB-9993-41E5-AF7A-A6E8B6F66D15}" srcOrd="1" destOrd="0" presId="urn:microsoft.com/office/officeart/2005/8/layout/vList5"/>
    <dgm:cxn modelId="{084F42EB-7CE4-4219-8DF7-EF903380516D}" type="presParOf" srcId="{529E57F1-4E7C-4460-81B8-D65CF61541DF}" destId="{C500591A-48D9-4540-B05D-7323EFC56547}" srcOrd="15" destOrd="0" presId="urn:microsoft.com/office/officeart/2005/8/layout/vList5"/>
    <dgm:cxn modelId="{F18FB176-C135-456A-BF51-3E67B185B65D}" type="presParOf" srcId="{529E57F1-4E7C-4460-81B8-D65CF61541DF}" destId="{FF1E4697-A62E-4EF5-A30E-5DABAB881859}" srcOrd="16" destOrd="0" presId="urn:microsoft.com/office/officeart/2005/8/layout/vList5"/>
    <dgm:cxn modelId="{39A8A458-7845-4946-A39D-187907283DFD}" type="presParOf" srcId="{FF1E4697-A62E-4EF5-A30E-5DABAB881859}" destId="{96DF318E-ADA1-41EC-AC8D-04064F8DA3C4}" srcOrd="0" destOrd="0" presId="urn:microsoft.com/office/officeart/2005/8/layout/vList5"/>
    <dgm:cxn modelId="{046FA7D7-6B7A-46FD-B285-D201CDE8C585}" type="presParOf" srcId="{FF1E4697-A62E-4EF5-A30E-5DABAB881859}" destId="{AE86C12D-871F-42FD-B183-B0A7994CA59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9DAA1-9766-44E7-9E74-65E5F15732A9}">
      <dsp:nvSpPr>
        <dsp:cNvPr id="0" name=""/>
        <dsp:cNvSpPr/>
      </dsp:nvSpPr>
      <dsp:spPr>
        <a:xfrm rot="5400000">
          <a:off x="4559264" y="-1984258"/>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72683"/>
        <a:ext cx="4464153" cy="370302"/>
      </dsp:txXfrm>
    </dsp:sp>
    <dsp:sp modelId="{27D503F8-3AC3-4B23-BFA1-F29161FE573D}">
      <dsp:nvSpPr>
        <dsp:cNvPr id="0" name=""/>
        <dsp:cNvSpPr/>
      </dsp:nvSpPr>
      <dsp:spPr>
        <a:xfrm>
          <a:off x="0" y="1354"/>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dirty="0"/>
            <a:t>软件源代码自动分析工具</a:t>
          </a:r>
        </a:p>
      </dsp:txBody>
      <dsp:txXfrm>
        <a:off x="25041" y="26395"/>
        <a:ext cx="2472273" cy="462878"/>
      </dsp:txXfrm>
    </dsp:sp>
    <dsp:sp modelId="{A9FC064B-307C-4A98-9C8B-E9E1FF876DB9}">
      <dsp:nvSpPr>
        <dsp:cNvPr id="0" name=""/>
        <dsp:cNvSpPr/>
      </dsp:nvSpPr>
      <dsp:spPr>
        <a:xfrm rot="5400000">
          <a:off x="4559264" y="-1445650"/>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HP UFT</a:t>
          </a:r>
          <a:endParaRPr lang="zh-CN" sz="2000" kern="1200"/>
        </a:p>
      </dsp:txBody>
      <dsp:txXfrm rot="-5400000">
        <a:off x="2522356" y="611291"/>
        <a:ext cx="4464153" cy="370302"/>
      </dsp:txXfrm>
    </dsp:sp>
    <dsp:sp modelId="{74E97FB5-19C7-4256-8B42-34BE4BE12200}">
      <dsp:nvSpPr>
        <dsp:cNvPr id="0" name=""/>
        <dsp:cNvSpPr/>
      </dsp:nvSpPr>
      <dsp:spPr>
        <a:xfrm>
          <a:off x="0" y="539962"/>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LDRA Testbed</a:t>
          </a:r>
          <a:r>
            <a:rPr lang="zh-CN" sz="1600" kern="1200"/>
            <a:t>测试工具</a:t>
          </a:r>
        </a:p>
      </dsp:txBody>
      <dsp:txXfrm>
        <a:off x="25041" y="565003"/>
        <a:ext cx="2472273" cy="462878"/>
      </dsp:txXfrm>
    </dsp:sp>
    <dsp:sp modelId="{4B7ABB0F-CF19-4005-A4AE-7698C200D979}">
      <dsp:nvSpPr>
        <dsp:cNvPr id="0" name=""/>
        <dsp:cNvSpPr/>
      </dsp:nvSpPr>
      <dsp:spPr>
        <a:xfrm rot="5400000">
          <a:off x="4559264" y="-907042"/>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HP UFT</a:t>
          </a:r>
          <a:endParaRPr lang="zh-CN" sz="2000" kern="1200"/>
        </a:p>
      </dsp:txBody>
      <dsp:txXfrm rot="-5400000">
        <a:off x="2522356" y="1149899"/>
        <a:ext cx="4464153" cy="370302"/>
      </dsp:txXfrm>
    </dsp:sp>
    <dsp:sp modelId="{A8EC9B9D-1AAA-4B4F-AEAF-13C5A84A384E}">
      <dsp:nvSpPr>
        <dsp:cNvPr id="0" name=""/>
        <dsp:cNvSpPr/>
      </dsp:nvSpPr>
      <dsp:spPr>
        <a:xfrm>
          <a:off x="0" y="1078571"/>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a:t>代码质量测试工具</a:t>
          </a:r>
        </a:p>
      </dsp:txBody>
      <dsp:txXfrm>
        <a:off x="25041" y="1103612"/>
        <a:ext cx="2472273" cy="462878"/>
      </dsp:txXfrm>
    </dsp:sp>
    <dsp:sp modelId="{A1752CBD-CD40-46EC-8E00-555007D69547}">
      <dsp:nvSpPr>
        <dsp:cNvPr id="0" name=""/>
        <dsp:cNvSpPr/>
      </dsp:nvSpPr>
      <dsp:spPr>
        <a:xfrm rot="5400000">
          <a:off x="4559264" y="-368433"/>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1688508"/>
        <a:ext cx="4464153" cy="370302"/>
      </dsp:txXfrm>
    </dsp:sp>
    <dsp:sp modelId="{21313BC9-D7A9-48B0-AFEF-695E05182304}">
      <dsp:nvSpPr>
        <dsp:cNvPr id="0" name=""/>
        <dsp:cNvSpPr/>
      </dsp:nvSpPr>
      <dsp:spPr>
        <a:xfrm>
          <a:off x="0" y="1617179"/>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FPGA</a:t>
          </a:r>
          <a:r>
            <a:rPr lang="zh-CN" sz="1600" kern="1200"/>
            <a:t>混合仿真验证工具</a:t>
          </a:r>
        </a:p>
      </dsp:txBody>
      <dsp:txXfrm>
        <a:off x="25041" y="1642220"/>
        <a:ext cx="2472273" cy="462878"/>
      </dsp:txXfrm>
    </dsp:sp>
    <dsp:sp modelId="{C7FDF602-6727-4662-987A-5C02D2DA979C}">
      <dsp:nvSpPr>
        <dsp:cNvPr id="0" name=""/>
        <dsp:cNvSpPr/>
      </dsp:nvSpPr>
      <dsp:spPr>
        <a:xfrm rot="5400000">
          <a:off x="4559264" y="170174"/>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2227116"/>
        <a:ext cx="4464153" cy="370302"/>
      </dsp:txXfrm>
    </dsp:sp>
    <dsp:sp modelId="{5D653F8C-8446-482C-96A6-1836F4E9A1EC}">
      <dsp:nvSpPr>
        <dsp:cNvPr id="0" name=""/>
        <dsp:cNvSpPr/>
      </dsp:nvSpPr>
      <dsp:spPr>
        <a:xfrm>
          <a:off x="0" y="2155787"/>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dirty="0"/>
            <a:t>数据标准规范检查工具</a:t>
          </a:r>
        </a:p>
      </dsp:txBody>
      <dsp:txXfrm>
        <a:off x="25041" y="2180828"/>
        <a:ext cx="2472273" cy="462878"/>
      </dsp:txXfrm>
    </dsp:sp>
    <dsp:sp modelId="{29BE0A2B-9108-4D22-B915-B0C16631A115}">
      <dsp:nvSpPr>
        <dsp:cNvPr id="0" name=""/>
        <dsp:cNvSpPr/>
      </dsp:nvSpPr>
      <dsp:spPr>
        <a:xfrm rot="5400000">
          <a:off x="4559264" y="708782"/>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2765724"/>
        <a:ext cx="4464153" cy="370302"/>
      </dsp:txXfrm>
    </dsp:sp>
    <dsp:sp modelId="{000EA3A6-25B0-483E-9972-10D01F1E0413}">
      <dsp:nvSpPr>
        <dsp:cNvPr id="0" name=""/>
        <dsp:cNvSpPr/>
      </dsp:nvSpPr>
      <dsp:spPr>
        <a:xfrm>
          <a:off x="0" y="2694396"/>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dirty="0"/>
            <a:t>数据标准规范检查工具</a:t>
          </a:r>
        </a:p>
      </dsp:txBody>
      <dsp:txXfrm>
        <a:off x="25041" y="2719437"/>
        <a:ext cx="2472273" cy="462878"/>
      </dsp:txXfrm>
    </dsp:sp>
    <dsp:sp modelId="{8C95025A-CB15-48C5-B17D-C7701A189E76}">
      <dsp:nvSpPr>
        <dsp:cNvPr id="0" name=""/>
        <dsp:cNvSpPr/>
      </dsp:nvSpPr>
      <dsp:spPr>
        <a:xfrm rot="5400000">
          <a:off x="4559264" y="1247391"/>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3304333"/>
        <a:ext cx="4464153" cy="370302"/>
      </dsp:txXfrm>
    </dsp:sp>
    <dsp:sp modelId="{D8BD902C-0836-4154-BAE8-87FA09A19F88}">
      <dsp:nvSpPr>
        <dsp:cNvPr id="0" name=""/>
        <dsp:cNvSpPr/>
      </dsp:nvSpPr>
      <dsp:spPr>
        <a:xfrm>
          <a:off x="0" y="3233004"/>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a:t>数据标准规范检查工具</a:t>
          </a:r>
          <a:endParaRPr lang="zh-CN" sz="1600" kern="1200" dirty="0"/>
        </a:p>
      </dsp:txBody>
      <dsp:txXfrm>
        <a:off x="25041" y="3258045"/>
        <a:ext cx="2472273" cy="462878"/>
      </dsp:txXfrm>
    </dsp:sp>
    <dsp:sp modelId="{F67458AB-9993-41E5-AF7A-A6E8B6F66D15}">
      <dsp:nvSpPr>
        <dsp:cNvPr id="0" name=""/>
        <dsp:cNvSpPr/>
      </dsp:nvSpPr>
      <dsp:spPr>
        <a:xfrm rot="5400000">
          <a:off x="4559264" y="1785999"/>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3842941"/>
        <a:ext cx="4464153" cy="370302"/>
      </dsp:txXfrm>
    </dsp:sp>
    <dsp:sp modelId="{E99B171D-AB5A-45DF-8B96-D418D3ECEEEA}">
      <dsp:nvSpPr>
        <dsp:cNvPr id="0" name=""/>
        <dsp:cNvSpPr/>
      </dsp:nvSpPr>
      <dsp:spPr>
        <a:xfrm>
          <a:off x="0" y="3771612"/>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a:t>数据标准规范检查工具</a:t>
          </a:r>
          <a:endParaRPr lang="zh-CN" sz="1600" kern="1200" dirty="0"/>
        </a:p>
      </dsp:txBody>
      <dsp:txXfrm>
        <a:off x="25041" y="3796653"/>
        <a:ext cx="2472273" cy="462878"/>
      </dsp:txXfrm>
    </dsp:sp>
    <dsp:sp modelId="{AE86C12D-871F-42FD-B183-B0A7994CA59C}">
      <dsp:nvSpPr>
        <dsp:cNvPr id="0" name=""/>
        <dsp:cNvSpPr/>
      </dsp:nvSpPr>
      <dsp:spPr>
        <a:xfrm rot="5400000">
          <a:off x="4559264" y="2324607"/>
          <a:ext cx="410368" cy="448418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HP UFT</a:t>
          </a:r>
          <a:endParaRPr lang="zh-CN" sz="2000" kern="1200" dirty="0"/>
        </a:p>
      </dsp:txBody>
      <dsp:txXfrm rot="-5400000">
        <a:off x="2522356" y="4381549"/>
        <a:ext cx="4464153" cy="370302"/>
      </dsp:txXfrm>
    </dsp:sp>
    <dsp:sp modelId="{96DF318E-ADA1-41EC-AC8D-04064F8DA3C4}">
      <dsp:nvSpPr>
        <dsp:cNvPr id="0" name=""/>
        <dsp:cNvSpPr/>
      </dsp:nvSpPr>
      <dsp:spPr>
        <a:xfrm>
          <a:off x="0" y="4310221"/>
          <a:ext cx="2522355" cy="512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sz="1600" kern="1200"/>
            <a:t>数据标准规范检查工具</a:t>
          </a:r>
          <a:endParaRPr lang="zh-CN" sz="1600" kern="1200" dirty="0"/>
        </a:p>
      </dsp:txBody>
      <dsp:txXfrm>
        <a:off x="25041" y="4335262"/>
        <a:ext cx="2472273" cy="4628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2019/8/24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t>2019/8/24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10</a:t>
            </a:fld>
            <a:endParaRPr lang="zh-CN" altLang="en-US"/>
          </a:p>
        </p:txBody>
      </p:sp>
    </p:spTree>
    <p:extLst>
      <p:ext uri="{BB962C8B-B14F-4D97-AF65-F5344CB8AC3E}">
        <p14:creationId xmlns:p14="http://schemas.microsoft.com/office/powerpoint/2010/main" val="1675014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11</a:t>
            </a:fld>
            <a:endParaRPr lang="zh-CN" altLang="en-US"/>
          </a:p>
        </p:txBody>
      </p:sp>
    </p:spTree>
    <p:extLst>
      <p:ext uri="{BB962C8B-B14F-4D97-AF65-F5344CB8AC3E}">
        <p14:creationId xmlns:p14="http://schemas.microsoft.com/office/powerpoint/2010/main" val="359658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12</a:t>
            </a:fld>
            <a:endParaRPr lang="zh-CN" altLang="en-US"/>
          </a:p>
        </p:txBody>
      </p:sp>
    </p:spTree>
    <p:extLst>
      <p:ext uri="{BB962C8B-B14F-4D97-AF65-F5344CB8AC3E}">
        <p14:creationId xmlns:p14="http://schemas.microsoft.com/office/powerpoint/2010/main" val="45338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13</a:t>
            </a:fld>
            <a:endParaRPr lang="zh-CN" altLang="en-US"/>
          </a:p>
        </p:txBody>
      </p:sp>
    </p:spTree>
    <p:extLst>
      <p:ext uri="{BB962C8B-B14F-4D97-AF65-F5344CB8AC3E}">
        <p14:creationId xmlns:p14="http://schemas.microsoft.com/office/powerpoint/2010/main" val="4224639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14</a:t>
            </a:fld>
            <a:endParaRPr lang="zh-CN" altLang="en-US"/>
          </a:p>
        </p:txBody>
      </p:sp>
    </p:spTree>
    <p:extLst>
      <p:ext uri="{BB962C8B-B14F-4D97-AF65-F5344CB8AC3E}">
        <p14:creationId xmlns:p14="http://schemas.microsoft.com/office/powerpoint/2010/main" val="208026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15</a:t>
            </a:fld>
            <a:endParaRPr lang="zh-CN" altLang="en-US"/>
          </a:p>
        </p:txBody>
      </p:sp>
    </p:spTree>
    <p:extLst>
      <p:ext uri="{BB962C8B-B14F-4D97-AF65-F5344CB8AC3E}">
        <p14:creationId xmlns:p14="http://schemas.microsoft.com/office/powerpoint/2010/main" val="420804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16</a:t>
            </a:fld>
            <a:endParaRPr lang="zh-CN" altLang="en-US"/>
          </a:p>
        </p:txBody>
      </p:sp>
    </p:spTree>
    <p:extLst>
      <p:ext uri="{BB962C8B-B14F-4D97-AF65-F5344CB8AC3E}">
        <p14:creationId xmlns:p14="http://schemas.microsoft.com/office/powerpoint/2010/main" val="4145549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17</a:t>
            </a:fld>
            <a:endParaRPr lang="zh-CN" altLang="en-US"/>
          </a:p>
        </p:txBody>
      </p:sp>
    </p:spTree>
    <p:extLst>
      <p:ext uri="{BB962C8B-B14F-4D97-AF65-F5344CB8AC3E}">
        <p14:creationId xmlns:p14="http://schemas.microsoft.com/office/powerpoint/2010/main" val="3548928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18</a:t>
            </a:fld>
            <a:endParaRPr lang="zh-CN" altLang="en-US"/>
          </a:p>
        </p:txBody>
      </p:sp>
    </p:spTree>
    <p:extLst>
      <p:ext uri="{BB962C8B-B14F-4D97-AF65-F5344CB8AC3E}">
        <p14:creationId xmlns:p14="http://schemas.microsoft.com/office/powerpoint/2010/main" val="317435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19</a:t>
            </a:fld>
            <a:endParaRPr lang="zh-CN" altLang="en-US"/>
          </a:p>
        </p:txBody>
      </p:sp>
    </p:spTree>
    <p:extLst>
      <p:ext uri="{BB962C8B-B14F-4D97-AF65-F5344CB8AC3E}">
        <p14:creationId xmlns:p14="http://schemas.microsoft.com/office/powerpoint/2010/main" val="415062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a:t>
            </a:fld>
            <a:endParaRPr lang="zh-CN" altLang="en-US"/>
          </a:p>
        </p:txBody>
      </p:sp>
    </p:spTree>
    <p:extLst>
      <p:ext uri="{BB962C8B-B14F-4D97-AF65-F5344CB8AC3E}">
        <p14:creationId xmlns:p14="http://schemas.microsoft.com/office/powerpoint/2010/main" val="211528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20</a:t>
            </a:fld>
            <a:endParaRPr lang="zh-CN" altLang="en-US"/>
          </a:p>
        </p:txBody>
      </p:sp>
    </p:spTree>
    <p:extLst>
      <p:ext uri="{BB962C8B-B14F-4D97-AF65-F5344CB8AC3E}">
        <p14:creationId xmlns:p14="http://schemas.microsoft.com/office/powerpoint/2010/main" val="2508743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21</a:t>
            </a:fld>
            <a:endParaRPr lang="zh-CN" altLang="en-US"/>
          </a:p>
        </p:txBody>
      </p:sp>
    </p:spTree>
    <p:extLst>
      <p:ext uri="{BB962C8B-B14F-4D97-AF65-F5344CB8AC3E}">
        <p14:creationId xmlns:p14="http://schemas.microsoft.com/office/powerpoint/2010/main" val="388401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22</a:t>
            </a:fld>
            <a:endParaRPr lang="zh-CN" altLang="en-US"/>
          </a:p>
        </p:txBody>
      </p:sp>
    </p:spTree>
    <p:extLst>
      <p:ext uri="{BB962C8B-B14F-4D97-AF65-F5344CB8AC3E}">
        <p14:creationId xmlns:p14="http://schemas.microsoft.com/office/powerpoint/2010/main" val="4037051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23</a:t>
            </a:fld>
            <a:endParaRPr lang="zh-CN" altLang="en-US"/>
          </a:p>
        </p:txBody>
      </p:sp>
    </p:spTree>
    <p:extLst>
      <p:ext uri="{BB962C8B-B14F-4D97-AF65-F5344CB8AC3E}">
        <p14:creationId xmlns:p14="http://schemas.microsoft.com/office/powerpoint/2010/main" val="2546349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a:t>
            </a:fld>
            <a:endParaRPr lang="zh-CN" altLang="en-US"/>
          </a:p>
        </p:txBody>
      </p:sp>
    </p:spTree>
    <p:extLst>
      <p:ext uri="{BB962C8B-B14F-4D97-AF65-F5344CB8AC3E}">
        <p14:creationId xmlns:p14="http://schemas.microsoft.com/office/powerpoint/2010/main" val="452421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6</a:t>
            </a:fld>
            <a:endParaRPr lang="zh-CN" altLang="en-US"/>
          </a:p>
        </p:txBody>
      </p:sp>
    </p:spTree>
    <p:extLst>
      <p:ext uri="{BB962C8B-B14F-4D97-AF65-F5344CB8AC3E}">
        <p14:creationId xmlns:p14="http://schemas.microsoft.com/office/powerpoint/2010/main" val="2224145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7</a:t>
            </a:fld>
            <a:endParaRPr lang="zh-CN" altLang="en-US"/>
          </a:p>
        </p:txBody>
      </p:sp>
    </p:spTree>
    <p:extLst>
      <p:ext uri="{BB962C8B-B14F-4D97-AF65-F5344CB8AC3E}">
        <p14:creationId xmlns:p14="http://schemas.microsoft.com/office/powerpoint/2010/main" val="387785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8</a:t>
            </a:fld>
            <a:endParaRPr lang="zh-CN" altLang="en-US"/>
          </a:p>
        </p:txBody>
      </p:sp>
    </p:spTree>
    <p:extLst>
      <p:ext uri="{BB962C8B-B14F-4D97-AF65-F5344CB8AC3E}">
        <p14:creationId xmlns:p14="http://schemas.microsoft.com/office/powerpoint/2010/main" val="2134736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9</a:t>
            </a:fld>
            <a:endParaRPr lang="zh-CN" altLang="en-US"/>
          </a:p>
        </p:txBody>
      </p:sp>
    </p:spTree>
    <p:extLst>
      <p:ext uri="{BB962C8B-B14F-4D97-AF65-F5344CB8AC3E}">
        <p14:creationId xmlns:p14="http://schemas.microsoft.com/office/powerpoint/2010/main" val="3993644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2019/8/24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t>2019/8/24</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jpeg"/><Relationship Id="rId17" Type="http://schemas.openxmlformats.org/officeDocument/2006/relationships/image" Target="../media/image6.png"/><Relationship Id="rId2" Type="http://schemas.openxmlformats.org/officeDocument/2006/relationships/tags" Target="../tags/tag2.xml"/><Relationship Id="rId16"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slideLayout" Target="../slideLayouts/slideLayout7.xml"/><Relationship Id="rId19"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7.png"/><Relationship Id="rId11" Type="http://schemas.openxmlformats.org/officeDocument/2006/relationships/image" Target="../media/image6.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59.xml"/><Relationship Id="rId9" Type="http://schemas.openxmlformats.org/officeDocument/2006/relationships/image" Target="../media/image4.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28" name="PA_图片 4"/>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bwMode="auto">
          <a:xfrm>
            <a:off x="0" y="-6217"/>
            <a:ext cx="12385376" cy="6885384"/>
          </a:xfrm>
          <a:prstGeom prst="rect">
            <a:avLst/>
          </a:prstGeom>
          <a:solidFill>
            <a:schemeClr val="bg1">
              <a:lumMod val="85000"/>
            </a:schemeClr>
          </a:solidFill>
        </p:spPr>
      </p:pic>
      <p:sp>
        <p:nvSpPr>
          <p:cNvPr id="9" name="PA_文本框 8"/>
          <p:cNvSpPr txBox="1"/>
          <p:nvPr>
            <p:custDataLst>
              <p:tags r:id="rId2"/>
            </p:custDataLst>
          </p:nvPr>
        </p:nvSpPr>
        <p:spPr>
          <a:xfrm>
            <a:off x="2281163" y="4581128"/>
            <a:ext cx="7776865" cy="769441"/>
          </a:xfrm>
          <a:prstGeom prst="rect">
            <a:avLst/>
          </a:prstGeom>
          <a:noFill/>
          <a:ln>
            <a:noFill/>
          </a:ln>
          <a:effectLst/>
        </p:spPr>
        <p:txBody>
          <a:bodyPr wrap="square" rtlCol="0">
            <a:spAutoFit/>
          </a:bodyPr>
          <a:lstStyle/>
          <a:p>
            <a:pPr algn="ctr" fontAlgn="auto">
              <a:spcBef>
                <a:spcPts val="0"/>
              </a:spcBef>
              <a:spcAft>
                <a:spcPts val="0"/>
              </a:spcAft>
              <a:defRPr/>
            </a:pPr>
            <a:r>
              <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软件测试工具方案汇报</a:t>
            </a:r>
          </a:p>
        </p:txBody>
      </p:sp>
      <p:grpSp>
        <p:nvGrpSpPr>
          <p:cNvPr id="14" name="组合 13">
            <a:extLst>
              <a:ext uri="{FF2B5EF4-FFF2-40B4-BE49-F238E27FC236}">
                <a16:creationId xmlns:a16="http://schemas.microsoft.com/office/drawing/2014/main" id="{756064C6-9B25-4758-A954-488F9ADD3968}"/>
              </a:ext>
            </a:extLst>
          </p:cNvPr>
          <p:cNvGrpSpPr/>
          <p:nvPr/>
        </p:nvGrpSpPr>
        <p:grpSpPr>
          <a:xfrm>
            <a:off x="4405400" y="690157"/>
            <a:ext cx="3528392" cy="3527933"/>
            <a:chOff x="3721323" y="148771"/>
            <a:chExt cx="3528392" cy="3527933"/>
          </a:xfrm>
        </p:grpSpPr>
        <p:grpSp>
          <p:nvGrpSpPr>
            <p:cNvPr id="6" name="组合 5">
              <a:extLst>
                <a:ext uri="{FF2B5EF4-FFF2-40B4-BE49-F238E27FC236}">
                  <a16:creationId xmlns:a16="http://schemas.microsoft.com/office/drawing/2014/main" id="{28FA5004-47BF-4A6A-98BB-A4DEFF99EB7F}"/>
                </a:ext>
              </a:extLst>
            </p:cNvPr>
            <p:cNvGrpSpPr/>
            <p:nvPr/>
          </p:nvGrpSpPr>
          <p:grpSpPr>
            <a:xfrm>
              <a:off x="3721323" y="148771"/>
              <a:ext cx="3528392" cy="3527933"/>
              <a:chOff x="4194886" y="1154647"/>
              <a:chExt cx="2337508" cy="2337204"/>
            </a:xfrm>
          </p:grpSpPr>
          <p:pic>
            <p:nvPicPr>
              <p:cNvPr id="31" name="PA_1" descr="D:\360data\重要数据\桌面\666666666.png"/>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4194886" y="1154647"/>
                <a:ext cx="2337508" cy="233720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PA_2" descr="D:\360data\重要数据\桌面\555555555.png"/>
              <p:cNvPicPr>
                <a:picLocks noChangeAspect="1" noChangeArrowheads="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4194886" y="1154647"/>
                <a:ext cx="2337508" cy="233720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PA_3" descr="D:\360data\重要数据\桌面\4444444444.png"/>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4194886" y="1154647"/>
                <a:ext cx="2337508" cy="233720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PA_4" descr="D:\360data\重要数据\桌面\333333333333.png"/>
              <p:cNvPicPr>
                <a:picLocks noChangeAspect="1" noChangeArrowheads="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4194886" y="1154647"/>
                <a:ext cx="2337508" cy="233720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PA_5" descr="D:\360data\重要数据\桌面\222222.png"/>
              <p:cNvPicPr>
                <a:picLocks noChangeAspect="1" noChangeArrowheads="1"/>
              </p:cNvPicPr>
              <p:nvPr>
                <p:custDataLst>
                  <p:tags r:id="rId8"/>
                </p:custDataLst>
              </p:nvPr>
            </p:nvPicPr>
            <p:blipFill>
              <a:blip r:embed="rId17">
                <a:extLst>
                  <a:ext uri="{28A0092B-C50C-407E-A947-70E740481C1C}">
                    <a14:useLocalDpi xmlns:a14="http://schemas.microsoft.com/office/drawing/2010/main" val="0"/>
                  </a:ext>
                </a:extLst>
              </a:blip>
              <a:srcRect/>
              <a:stretch>
                <a:fillRect/>
              </a:stretch>
            </p:blipFill>
            <p:spPr bwMode="auto">
              <a:xfrm>
                <a:off x="4194886" y="1154647"/>
                <a:ext cx="2337508" cy="233720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PA_6" descr="D:\360data\重要数据\桌面\11111111.png"/>
              <p:cNvPicPr>
                <a:picLocks noChangeAspect="1" noChangeArrowheads="1"/>
              </p:cNvPicPr>
              <p:nvPr>
                <p:custDataLst>
                  <p:tags r:id="rId9"/>
                </p:custDataLst>
              </p:nvPr>
            </p:nvPicPr>
            <p:blipFill>
              <a:blip r:embed="rId18">
                <a:extLst>
                  <a:ext uri="{28A0092B-C50C-407E-A947-70E740481C1C}">
                    <a14:useLocalDpi xmlns:a14="http://schemas.microsoft.com/office/drawing/2010/main" val="0"/>
                  </a:ext>
                </a:extLst>
              </a:blip>
              <a:srcRect/>
              <a:stretch>
                <a:fillRect/>
              </a:stretch>
            </p:blipFill>
            <p:spPr bwMode="auto">
              <a:xfrm>
                <a:off x="4194886" y="1154647"/>
                <a:ext cx="2337508" cy="233720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grpSp>
        <p:pic>
          <p:nvPicPr>
            <p:cNvPr id="13" name="图片 12">
              <a:extLst>
                <a:ext uri="{FF2B5EF4-FFF2-40B4-BE49-F238E27FC236}">
                  <a16:creationId xmlns:a16="http://schemas.microsoft.com/office/drawing/2014/main" id="{8BE55802-E318-4753-B40C-E2987E8CB7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7447" y="1484784"/>
              <a:ext cx="1296144" cy="869178"/>
            </a:xfrm>
            <a:prstGeom prst="rect">
              <a:avLst/>
            </a:prstGeom>
          </p:spPr>
        </p:pic>
      </p:grpSp>
      <p:sp>
        <p:nvSpPr>
          <p:cNvPr id="25" name="PA_文本框 7">
            <a:extLst>
              <a:ext uri="{FF2B5EF4-FFF2-40B4-BE49-F238E27FC236}">
                <a16:creationId xmlns:a16="http://schemas.microsoft.com/office/drawing/2014/main" id="{E280CE5C-636A-40AC-A472-C2CA9FB53AA1}"/>
              </a:ext>
            </a:extLst>
          </p:cNvPr>
          <p:cNvSpPr>
            <a:spLocks noChangeArrowheads="1"/>
          </p:cNvSpPr>
          <p:nvPr>
            <p:custDataLst>
              <p:tags r:id="rId3"/>
            </p:custDataLst>
          </p:nvPr>
        </p:nvSpPr>
        <p:spPr bwMode="auto">
          <a:xfrm>
            <a:off x="4477407" y="5545796"/>
            <a:ext cx="3384376" cy="27699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fontAlgn="auto">
              <a:spcBef>
                <a:spcPts val="0"/>
              </a:spcBef>
              <a:spcAft>
                <a:spcPts val="0"/>
              </a:spcAft>
              <a:defRPr/>
            </a:pPr>
            <a:r>
              <a:rPr lang="zh-CN" altLang="en-US" dirty="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领先的智能服务构建者  旋极科技</a:t>
            </a:r>
            <a:r>
              <a:rPr lang="en-US" altLang="zh-CN" dirty="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09</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系统部署方案</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pic>
        <p:nvPicPr>
          <p:cNvPr id="3" name="图片 2">
            <a:extLst>
              <a:ext uri="{FF2B5EF4-FFF2-40B4-BE49-F238E27FC236}">
                <a16:creationId xmlns:a16="http://schemas.microsoft.com/office/drawing/2014/main" id="{5E0B8D14-E43C-402D-A6BE-82A8A3F6C1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6525"/>
          <a:stretch/>
        </p:blipFill>
        <p:spPr>
          <a:xfrm>
            <a:off x="1975252" y="476916"/>
            <a:ext cx="8092295" cy="5810268"/>
          </a:xfrm>
          <a:prstGeom prst="rect">
            <a:avLst/>
          </a:prstGeom>
        </p:spPr>
      </p:pic>
    </p:spTree>
    <p:extLst>
      <p:ext uri="{BB962C8B-B14F-4D97-AF65-F5344CB8AC3E}">
        <p14:creationId xmlns:p14="http://schemas.microsoft.com/office/powerpoint/2010/main" val="355205582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grpSp>
        <p:nvGrpSpPr>
          <p:cNvPr id="14" name="组合 13">
            <a:extLst>
              <a:ext uri="{FF2B5EF4-FFF2-40B4-BE49-F238E27FC236}">
                <a16:creationId xmlns:a16="http://schemas.microsoft.com/office/drawing/2014/main" id="{01EEC092-DC5F-45F1-A619-EE6B19233AD5}"/>
              </a:ext>
            </a:extLst>
          </p:cNvPr>
          <p:cNvGrpSpPr/>
          <p:nvPr/>
        </p:nvGrpSpPr>
        <p:grpSpPr>
          <a:xfrm>
            <a:off x="4657427" y="1639999"/>
            <a:ext cx="2812732" cy="4381289"/>
            <a:chOff x="913011" y="764704"/>
            <a:chExt cx="2812732" cy="4381289"/>
          </a:xfrm>
        </p:grpSpPr>
        <p:grpSp>
          <p:nvGrpSpPr>
            <p:cNvPr id="15" name="组合 14">
              <a:extLst>
                <a:ext uri="{FF2B5EF4-FFF2-40B4-BE49-F238E27FC236}">
                  <a16:creationId xmlns:a16="http://schemas.microsoft.com/office/drawing/2014/main" id="{16A060BD-5165-4D8C-B410-EAE644901C1F}"/>
                </a:ext>
              </a:extLst>
            </p:cNvPr>
            <p:cNvGrpSpPr/>
            <p:nvPr/>
          </p:nvGrpSpPr>
          <p:grpSpPr>
            <a:xfrm>
              <a:off x="1747692" y="4222426"/>
              <a:ext cx="1289708" cy="923567"/>
              <a:chOff x="4350532" y="1811995"/>
              <a:chExt cx="3661868" cy="2622287"/>
            </a:xfrm>
          </p:grpSpPr>
          <p:sp>
            <p:nvSpPr>
              <p:cNvPr id="143" name="Freeform 36">
                <a:extLst>
                  <a:ext uri="{FF2B5EF4-FFF2-40B4-BE49-F238E27FC236}">
                    <a16:creationId xmlns:a16="http://schemas.microsoft.com/office/drawing/2014/main" id="{2D5EDA54-416D-409F-8B3C-DBCBFF082610}"/>
                  </a:ext>
                </a:extLst>
              </p:cNvPr>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44" name="Freeform 38">
                <a:extLst>
                  <a:ext uri="{FF2B5EF4-FFF2-40B4-BE49-F238E27FC236}">
                    <a16:creationId xmlns:a16="http://schemas.microsoft.com/office/drawing/2014/main" id="{EC7BC9D2-49DB-4A13-8ECC-92E9E82F37E3}"/>
                  </a:ext>
                </a:extLst>
              </p:cNvPr>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Freeform 38">
                <a:extLst>
                  <a:ext uri="{FF2B5EF4-FFF2-40B4-BE49-F238E27FC236}">
                    <a16:creationId xmlns:a16="http://schemas.microsoft.com/office/drawing/2014/main" id="{7D0741F2-4CB2-41E9-A566-867A14F77175}"/>
                  </a:ext>
                </a:extLst>
              </p:cNvPr>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6" name="矩形 2788">
                <a:extLst>
                  <a:ext uri="{FF2B5EF4-FFF2-40B4-BE49-F238E27FC236}">
                    <a16:creationId xmlns:a16="http://schemas.microsoft.com/office/drawing/2014/main" id="{C1A39F69-4C93-4886-B7C5-E572C7F1B0E6}"/>
                  </a:ext>
                </a:extLst>
              </p:cNvPr>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a:extLst>
                  <a:ext uri="{FF2B5EF4-FFF2-40B4-BE49-F238E27FC236}">
                    <a16:creationId xmlns:a16="http://schemas.microsoft.com/office/drawing/2014/main" id="{46CCDC10-5BF7-4E18-ABF4-08179CD48315}"/>
                  </a:ext>
                </a:extLst>
              </p:cNvPr>
              <p:cNvGrpSpPr/>
              <p:nvPr/>
            </p:nvGrpSpPr>
            <p:grpSpPr>
              <a:xfrm>
                <a:off x="4350532" y="1811995"/>
                <a:ext cx="3661868" cy="598986"/>
                <a:chOff x="4350532" y="2259168"/>
                <a:chExt cx="3661868" cy="598986"/>
              </a:xfrm>
            </p:grpSpPr>
            <p:sp>
              <p:nvSpPr>
                <p:cNvPr id="162" name="Freeform 35">
                  <a:extLst>
                    <a:ext uri="{FF2B5EF4-FFF2-40B4-BE49-F238E27FC236}">
                      <a16:creationId xmlns:a16="http://schemas.microsoft.com/office/drawing/2014/main" id="{C5092163-39B7-41C4-A361-3004C47E546D}"/>
                    </a:ext>
                  </a:extLst>
                </p:cNvPr>
                <p:cNvSpPr/>
                <p:nvPr/>
              </p:nvSpPr>
              <p:spPr bwMode="auto">
                <a:xfrm>
                  <a:off x="4466938" y="2451775"/>
                  <a:ext cx="3396348" cy="406379"/>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63" name="Freeform 40">
                  <a:extLst>
                    <a:ext uri="{FF2B5EF4-FFF2-40B4-BE49-F238E27FC236}">
                      <a16:creationId xmlns:a16="http://schemas.microsoft.com/office/drawing/2014/main" id="{CFA2120A-A3C3-4B91-89CE-52A48FCFF6BA}"/>
                    </a:ext>
                  </a:extLst>
                </p:cNvPr>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p>
                  <a:endParaRPr lang="zh-CN" altLang="en-US"/>
                </a:p>
              </p:txBody>
            </p:sp>
            <p:sp>
              <p:nvSpPr>
                <p:cNvPr id="164" name="矩形 2788">
                  <a:extLst>
                    <a:ext uri="{FF2B5EF4-FFF2-40B4-BE49-F238E27FC236}">
                      <a16:creationId xmlns:a16="http://schemas.microsoft.com/office/drawing/2014/main" id="{14821218-130B-4FB6-9D03-0144BAA3485A}"/>
                    </a:ext>
                  </a:extLst>
                </p:cNvPr>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147">
                <a:extLst>
                  <a:ext uri="{FF2B5EF4-FFF2-40B4-BE49-F238E27FC236}">
                    <a16:creationId xmlns:a16="http://schemas.microsoft.com/office/drawing/2014/main" id="{264397A9-291D-45E3-A27A-51D826BE48B8}"/>
                  </a:ext>
                </a:extLst>
              </p:cNvPr>
              <p:cNvGrpSpPr/>
              <p:nvPr/>
            </p:nvGrpSpPr>
            <p:grpSpPr>
              <a:xfrm>
                <a:off x="4513666" y="2274205"/>
                <a:ext cx="3282939" cy="340225"/>
                <a:chOff x="4513666" y="2710466"/>
                <a:chExt cx="3282939" cy="340225"/>
              </a:xfrm>
            </p:grpSpPr>
            <p:sp>
              <p:nvSpPr>
                <p:cNvPr id="160" name="Freeform 36">
                  <a:extLst>
                    <a:ext uri="{FF2B5EF4-FFF2-40B4-BE49-F238E27FC236}">
                      <a16:creationId xmlns:a16="http://schemas.microsoft.com/office/drawing/2014/main" id="{28DBD948-07D6-44D3-9618-921CA02554A8}"/>
                    </a:ext>
                  </a:extLst>
                </p:cNvPr>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1" name="矩形 2788">
                  <a:extLst>
                    <a:ext uri="{FF2B5EF4-FFF2-40B4-BE49-F238E27FC236}">
                      <a16:creationId xmlns:a16="http://schemas.microsoft.com/office/drawing/2014/main" id="{12F7FC3A-0D8D-4FDD-B9B6-695C00F1508D}"/>
                    </a:ext>
                  </a:extLst>
                </p:cNvPr>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04026D6C-47F5-4541-A471-AD940A8309DA}"/>
                  </a:ext>
                </a:extLst>
              </p:cNvPr>
              <p:cNvGrpSpPr/>
              <p:nvPr/>
            </p:nvGrpSpPr>
            <p:grpSpPr>
              <a:xfrm>
                <a:off x="4513666" y="2657696"/>
                <a:ext cx="3282939" cy="340225"/>
                <a:chOff x="4513666" y="2710466"/>
                <a:chExt cx="3282939" cy="340225"/>
              </a:xfrm>
            </p:grpSpPr>
            <p:sp>
              <p:nvSpPr>
                <p:cNvPr id="158" name="Freeform 36">
                  <a:extLst>
                    <a:ext uri="{FF2B5EF4-FFF2-40B4-BE49-F238E27FC236}">
                      <a16:creationId xmlns:a16="http://schemas.microsoft.com/office/drawing/2014/main" id="{D6CEEF80-A7AC-4F62-9193-A3607ACB9E00}"/>
                    </a:ext>
                  </a:extLst>
                </p:cNvPr>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9" name="矩形 2788">
                  <a:extLst>
                    <a:ext uri="{FF2B5EF4-FFF2-40B4-BE49-F238E27FC236}">
                      <a16:creationId xmlns:a16="http://schemas.microsoft.com/office/drawing/2014/main" id="{A5F9C7E7-986A-4D8E-947B-EC9ED4420694}"/>
                    </a:ext>
                  </a:extLst>
                </p:cNvPr>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0" name="Freeform 37">
                <a:extLst>
                  <a:ext uri="{FF2B5EF4-FFF2-40B4-BE49-F238E27FC236}">
                    <a16:creationId xmlns:a16="http://schemas.microsoft.com/office/drawing/2014/main" id="{336C5266-2809-4FFF-92C6-3914C7239DF7}"/>
                  </a:ext>
                </a:extLst>
              </p:cNvPr>
              <p:cNvSpPr/>
              <p:nvPr/>
            </p:nvSpPr>
            <p:spPr bwMode="auto">
              <a:xfrm>
                <a:off x="4438213" y="2463286"/>
                <a:ext cx="3464275"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1" name="组合 150">
                <a:extLst>
                  <a:ext uri="{FF2B5EF4-FFF2-40B4-BE49-F238E27FC236}">
                    <a16:creationId xmlns:a16="http://schemas.microsoft.com/office/drawing/2014/main" id="{02B8F249-0782-4D2D-9C64-5F7B2AD07F07}"/>
                  </a:ext>
                </a:extLst>
              </p:cNvPr>
              <p:cNvGrpSpPr/>
              <p:nvPr/>
            </p:nvGrpSpPr>
            <p:grpSpPr>
              <a:xfrm>
                <a:off x="4513666" y="3041297"/>
                <a:ext cx="3282939" cy="340225"/>
                <a:chOff x="4513666" y="2710466"/>
                <a:chExt cx="3282939" cy="340225"/>
              </a:xfrm>
            </p:grpSpPr>
            <p:sp>
              <p:nvSpPr>
                <p:cNvPr id="156" name="Freeform 36">
                  <a:extLst>
                    <a:ext uri="{FF2B5EF4-FFF2-40B4-BE49-F238E27FC236}">
                      <a16:creationId xmlns:a16="http://schemas.microsoft.com/office/drawing/2014/main" id="{2E7D52EB-B0A2-40FF-943F-BCCFC523DCAD}"/>
                    </a:ext>
                  </a:extLst>
                </p:cNvPr>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7" name="矩形 2788">
                  <a:extLst>
                    <a:ext uri="{FF2B5EF4-FFF2-40B4-BE49-F238E27FC236}">
                      <a16:creationId xmlns:a16="http://schemas.microsoft.com/office/drawing/2014/main" id="{4C9C196B-D0F7-4756-AE16-E256CA80F97C}"/>
                    </a:ext>
                  </a:extLst>
                </p:cNvPr>
                <p:cNvSpPr/>
                <p:nvPr/>
              </p:nvSpPr>
              <p:spPr>
                <a:xfrm rot="21348992">
                  <a:off x="4628996" y="2777337"/>
                  <a:ext cx="3125315" cy="193464"/>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Freeform 37">
                <a:extLst>
                  <a:ext uri="{FF2B5EF4-FFF2-40B4-BE49-F238E27FC236}">
                    <a16:creationId xmlns:a16="http://schemas.microsoft.com/office/drawing/2014/main" id="{6C8B7B00-4951-4848-BE82-CAB00060CF93}"/>
                  </a:ext>
                </a:extLst>
              </p:cNvPr>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3" name="Freeform 37">
                <a:extLst>
                  <a:ext uri="{FF2B5EF4-FFF2-40B4-BE49-F238E27FC236}">
                    <a16:creationId xmlns:a16="http://schemas.microsoft.com/office/drawing/2014/main" id="{D495509A-50C6-453A-B428-D2356DAA92B9}"/>
                  </a:ext>
                </a:extLst>
              </p:cNvPr>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4" name="Freeform 38">
                <a:extLst>
                  <a:ext uri="{FF2B5EF4-FFF2-40B4-BE49-F238E27FC236}">
                    <a16:creationId xmlns:a16="http://schemas.microsoft.com/office/drawing/2014/main" id="{383CD9C8-3F4D-437B-ACAE-7B6ABF08EC9E}"/>
                  </a:ext>
                </a:extLst>
              </p:cNvPr>
              <p:cNvSpPr/>
              <p:nvPr/>
            </p:nvSpPr>
            <p:spPr bwMode="auto">
              <a:xfrm rot="1313089">
                <a:off x="4499718" y="3552380"/>
                <a:ext cx="3266399"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5" name="Freeform 39">
                <a:extLst>
                  <a:ext uri="{FF2B5EF4-FFF2-40B4-BE49-F238E27FC236}">
                    <a16:creationId xmlns:a16="http://schemas.microsoft.com/office/drawing/2014/main" id="{3F246414-AD59-4185-987E-C8F24487A447}"/>
                  </a:ext>
                </a:extLst>
              </p:cNvPr>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p>
                <a:endParaRPr lang="zh-CN" altLang="en-US"/>
              </a:p>
            </p:txBody>
          </p:sp>
        </p:grpSp>
        <p:sp>
          <p:nvSpPr>
            <p:cNvPr id="16" name="Oval 129">
              <a:extLst>
                <a:ext uri="{FF2B5EF4-FFF2-40B4-BE49-F238E27FC236}">
                  <a16:creationId xmlns:a16="http://schemas.microsoft.com/office/drawing/2014/main" id="{3D77F7AD-1F3B-4EC6-8467-2DE007B53E5C}"/>
                </a:ext>
              </a:extLst>
            </p:cNvPr>
            <p:cNvSpPr>
              <a:spLocks noChangeArrowheads="1"/>
            </p:cNvSpPr>
            <p:nvPr/>
          </p:nvSpPr>
          <p:spPr bwMode="auto">
            <a:xfrm>
              <a:off x="3463805" y="2219759"/>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AutoShape 291">
              <a:extLst>
                <a:ext uri="{FF2B5EF4-FFF2-40B4-BE49-F238E27FC236}">
                  <a16:creationId xmlns:a16="http://schemas.microsoft.com/office/drawing/2014/main" id="{B816563B-44A4-4014-A8C0-79BBC282E25D}"/>
                </a:ext>
              </a:extLst>
            </p:cNvPr>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293">
              <a:extLst>
                <a:ext uri="{FF2B5EF4-FFF2-40B4-BE49-F238E27FC236}">
                  <a16:creationId xmlns:a16="http://schemas.microsoft.com/office/drawing/2014/main" id="{3335186D-A222-4DBE-86DC-92D77B2A1981}"/>
                </a:ext>
              </a:extLst>
            </p:cNvPr>
            <p:cNvSpPr>
              <a:spLocks noChangeArrowheads="1"/>
            </p:cNvSpPr>
            <p:nvPr/>
          </p:nvSpPr>
          <p:spPr bwMode="auto">
            <a:xfrm>
              <a:off x="2306836" y="3182467"/>
              <a:ext cx="26988" cy="857250"/>
            </a:xfrm>
            <a:prstGeom prst="rect">
              <a:avLst/>
            </a:prstGeom>
            <a:solidFill>
              <a:srgbClr val="2F5E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294">
              <a:extLst>
                <a:ext uri="{FF2B5EF4-FFF2-40B4-BE49-F238E27FC236}">
                  <a16:creationId xmlns:a16="http://schemas.microsoft.com/office/drawing/2014/main" id="{FC2A898C-0F95-4054-94E6-D86FA907F9A5}"/>
                </a:ext>
              </a:extLst>
            </p:cNvPr>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95">
              <a:extLst>
                <a:ext uri="{FF2B5EF4-FFF2-40B4-BE49-F238E27FC236}">
                  <a16:creationId xmlns:a16="http://schemas.microsoft.com/office/drawing/2014/main" id="{B9F0AACA-F1D7-4D02-A7D6-43ED7E560423}"/>
                </a:ext>
              </a:extLst>
            </p:cNvPr>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6">
              <a:extLst>
                <a:ext uri="{FF2B5EF4-FFF2-40B4-BE49-F238E27FC236}">
                  <a16:creationId xmlns:a16="http://schemas.microsoft.com/office/drawing/2014/main" id="{5885FB05-DC52-4433-B224-1EED9674A91B}"/>
                </a:ext>
              </a:extLst>
            </p:cNvPr>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7">
              <a:extLst>
                <a:ext uri="{FF2B5EF4-FFF2-40B4-BE49-F238E27FC236}">
                  <a16:creationId xmlns:a16="http://schemas.microsoft.com/office/drawing/2014/main" id="{A3F18222-DC70-40B9-88C4-5B1C63D39810}"/>
                </a:ext>
              </a:extLst>
            </p:cNvPr>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8">
              <a:extLst>
                <a:ext uri="{FF2B5EF4-FFF2-40B4-BE49-F238E27FC236}">
                  <a16:creationId xmlns:a16="http://schemas.microsoft.com/office/drawing/2014/main" id="{1D13E0AE-1E47-484D-908F-D830C58F0FA2}"/>
                </a:ext>
              </a:extLst>
            </p:cNvPr>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9">
              <a:extLst>
                <a:ext uri="{FF2B5EF4-FFF2-40B4-BE49-F238E27FC236}">
                  <a16:creationId xmlns:a16="http://schemas.microsoft.com/office/drawing/2014/main" id="{A26B586C-32CE-4388-B865-8DE101244025}"/>
                </a:ext>
              </a:extLst>
            </p:cNvPr>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00">
              <a:extLst>
                <a:ext uri="{FF2B5EF4-FFF2-40B4-BE49-F238E27FC236}">
                  <a16:creationId xmlns:a16="http://schemas.microsoft.com/office/drawing/2014/main" id="{055A227D-66CB-4BF2-B6AA-1B96A867684A}"/>
                </a:ext>
              </a:extLst>
            </p:cNvPr>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1">
              <a:extLst>
                <a:ext uri="{FF2B5EF4-FFF2-40B4-BE49-F238E27FC236}">
                  <a16:creationId xmlns:a16="http://schemas.microsoft.com/office/drawing/2014/main" id="{2E6C6240-D60B-4982-BC0A-1B286FE916AE}"/>
                </a:ext>
              </a:extLst>
            </p:cNvPr>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2">
              <a:extLst>
                <a:ext uri="{FF2B5EF4-FFF2-40B4-BE49-F238E27FC236}">
                  <a16:creationId xmlns:a16="http://schemas.microsoft.com/office/drawing/2014/main" id="{CB2366C2-B90B-47D4-BA0E-0CFD4DB064E1}"/>
                </a:ext>
              </a:extLst>
            </p:cNvPr>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03">
              <a:extLst>
                <a:ext uri="{FF2B5EF4-FFF2-40B4-BE49-F238E27FC236}">
                  <a16:creationId xmlns:a16="http://schemas.microsoft.com/office/drawing/2014/main" id="{4758B611-B0F1-4F9F-8468-FDA516A8B94D}"/>
                </a:ext>
              </a:extLst>
            </p:cNvPr>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4">
              <a:extLst>
                <a:ext uri="{FF2B5EF4-FFF2-40B4-BE49-F238E27FC236}">
                  <a16:creationId xmlns:a16="http://schemas.microsoft.com/office/drawing/2014/main" id="{9418B7F1-45CC-4C21-AC70-E0AAABD30202}"/>
                </a:ext>
              </a:extLst>
            </p:cNvPr>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5">
              <a:extLst>
                <a:ext uri="{FF2B5EF4-FFF2-40B4-BE49-F238E27FC236}">
                  <a16:creationId xmlns:a16="http://schemas.microsoft.com/office/drawing/2014/main" id="{433AF3F0-EA88-4134-91AA-B4B6E46D2098}"/>
                </a:ext>
              </a:extLst>
            </p:cNvPr>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06">
              <a:extLst>
                <a:ext uri="{FF2B5EF4-FFF2-40B4-BE49-F238E27FC236}">
                  <a16:creationId xmlns:a16="http://schemas.microsoft.com/office/drawing/2014/main" id="{A0DEDB82-23F4-4A4D-93A9-BF0E7DEB0397}"/>
                </a:ext>
              </a:extLst>
            </p:cNvPr>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07">
              <a:extLst>
                <a:ext uri="{FF2B5EF4-FFF2-40B4-BE49-F238E27FC236}">
                  <a16:creationId xmlns:a16="http://schemas.microsoft.com/office/drawing/2014/main" id="{15C5D169-BC01-4D31-BA6D-F4D4CACBA4D7}"/>
                </a:ext>
              </a:extLst>
            </p:cNvPr>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8">
              <a:extLst>
                <a:ext uri="{FF2B5EF4-FFF2-40B4-BE49-F238E27FC236}">
                  <a16:creationId xmlns:a16="http://schemas.microsoft.com/office/drawing/2014/main" id="{628ED8F8-4A0F-4A8A-A3E2-069341C7994F}"/>
                </a:ext>
              </a:extLst>
            </p:cNvPr>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09">
              <a:extLst>
                <a:ext uri="{FF2B5EF4-FFF2-40B4-BE49-F238E27FC236}">
                  <a16:creationId xmlns:a16="http://schemas.microsoft.com/office/drawing/2014/main" id="{9422AAB0-0514-4165-82A7-7EF43951D146}"/>
                </a:ext>
              </a:extLst>
            </p:cNvPr>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0">
              <a:extLst>
                <a:ext uri="{FF2B5EF4-FFF2-40B4-BE49-F238E27FC236}">
                  <a16:creationId xmlns:a16="http://schemas.microsoft.com/office/drawing/2014/main" id="{3077659A-AFD9-4728-89AF-8CF2825F6EA7}"/>
                </a:ext>
              </a:extLst>
            </p:cNvPr>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1">
              <a:extLst>
                <a:ext uri="{FF2B5EF4-FFF2-40B4-BE49-F238E27FC236}">
                  <a16:creationId xmlns:a16="http://schemas.microsoft.com/office/drawing/2014/main" id="{7E5C7C08-14E4-4672-AFFB-9A46CCE8B28E}"/>
                </a:ext>
              </a:extLst>
            </p:cNvPr>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2">
              <a:extLst>
                <a:ext uri="{FF2B5EF4-FFF2-40B4-BE49-F238E27FC236}">
                  <a16:creationId xmlns:a16="http://schemas.microsoft.com/office/drawing/2014/main" id="{15A2706A-A2EF-415E-967C-35C78EF311A5}"/>
                </a:ext>
              </a:extLst>
            </p:cNvPr>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3">
              <a:extLst>
                <a:ext uri="{FF2B5EF4-FFF2-40B4-BE49-F238E27FC236}">
                  <a16:creationId xmlns:a16="http://schemas.microsoft.com/office/drawing/2014/main" id="{F0E44729-459B-4A9F-B701-C33BD53783FE}"/>
                </a:ext>
              </a:extLst>
            </p:cNvPr>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4">
              <a:extLst>
                <a:ext uri="{FF2B5EF4-FFF2-40B4-BE49-F238E27FC236}">
                  <a16:creationId xmlns:a16="http://schemas.microsoft.com/office/drawing/2014/main" id="{C18F063C-87C6-4271-AEE8-3F2E5364DCC0}"/>
                </a:ext>
              </a:extLst>
            </p:cNvPr>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5">
              <a:extLst>
                <a:ext uri="{FF2B5EF4-FFF2-40B4-BE49-F238E27FC236}">
                  <a16:creationId xmlns:a16="http://schemas.microsoft.com/office/drawing/2014/main" id="{5F36AF21-A8A9-4AC8-8639-B21D105A8BCA}"/>
                </a:ext>
              </a:extLst>
            </p:cNvPr>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6">
              <a:extLst>
                <a:ext uri="{FF2B5EF4-FFF2-40B4-BE49-F238E27FC236}">
                  <a16:creationId xmlns:a16="http://schemas.microsoft.com/office/drawing/2014/main" id="{3F1EDD21-F7C0-4E2F-A628-C03C04ACA43F}"/>
                </a:ext>
              </a:extLst>
            </p:cNvPr>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17">
              <a:extLst>
                <a:ext uri="{FF2B5EF4-FFF2-40B4-BE49-F238E27FC236}">
                  <a16:creationId xmlns:a16="http://schemas.microsoft.com/office/drawing/2014/main" id="{B2BF4992-C820-4001-9639-40A3E9FF2941}"/>
                </a:ext>
              </a:extLst>
            </p:cNvPr>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8">
              <a:extLst>
                <a:ext uri="{FF2B5EF4-FFF2-40B4-BE49-F238E27FC236}">
                  <a16:creationId xmlns:a16="http://schemas.microsoft.com/office/drawing/2014/main" id="{8375805F-9E10-4680-9882-79D78B00A26A}"/>
                </a:ext>
              </a:extLst>
            </p:cNvPr>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19">
              <a:extLst>
                <a:ext uri="{FF2B5EF4-FFF2-40B4-BE49-F238E27FC236}">
                  <a16:creationId xmlns:a16="http://schemas.microsoft.com/office/drawing/2014/main" id="{F6490794-07FB-4B97-8C8F-1A487B803DC5}"/>
                </a:ext>
              </a:extLst>
            </p:cNvPr>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20">
              <a:extLst>
                <a:ext uri="{FF2B5EF4-FFF2-40B4-BE49-F238E27FC236}">
                  <a16:creationId xmlns:a16="http://schemas.microsoft.com/office/drawing/2014/main" id="{17D74080-C8D5-48EC-9B3E-38B165160576}"/>
                </a:ext>
              </a:extLst>
            </p:cNvPr>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21">
              <a:extLst>
                <a:ext uri="{FF2B5EF4-FFF2-40B4-BE49-F238E27FC236}">
                  <a16:creationId xmlns:a16="http://schemas.microsoft.com/office/drawing/2014/main" id="{72B4BD7B-A759-4E20-BDDD-0C4F8409CF08}"/>
                </a:ext>
              </a:extLst>
            </p:cNvPr>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22">
              <a:extLst>
                <a:ext uri="{FF2B5EF4-FFF2-40B4-BE49-F238E27FC236}">
                  <a16:creationId xmlns:a16="http://schemas.microsoft.com/office/drawing/2014/main" id="{3DD9D662-85E9-4D2D-B31B-10E30811C9F8}"/>
                </a:ext>
              </a:extLst>
            </p:cNvPr>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23">
              <a:extLst>
                <a:ext uri="{FF2B5EF4-FFF2-40B4-BE49-F238E27FC236}">
                  <a16:creationId xmlns:a16="http://schemas.microsoft.com/office/drawing/2014/main" id="{5965E632-33A8-44F6-930A-E69F05A7EF2A}"/>
                </a:ext>
              </a:extLst>
            </p:cNvPr>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24">
              <a:extLst>
                <a:ext uri="{FF2B5EF4-FFF2-40B4-BE49-F238E27FC236}">
                  <a16:creationId xmlns:a16="http://schemas.microsoft.com/office/drawing/2014/main" id="{A5B40D23-8ABC-4C6E-A938-4F6932C07C65}"/>
                </a:ext>
              </a:extLst>
            </p:cNvPr>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25">
              <a:extLst>
                <a:ext uri="{FF2B5EF4-FFF2-40B4-BE49-F238E27FC236}">
                  <a16:creationId xmlns:a16="http://schemas.microsoft.com/office/drawing/2014/main" id="{AB1AD912-E8A6-4CED-B76A-BFA6FD53C405}"/>
                </a:ext>
              </a:extLst>
            </p:cNvPr>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26">
              <a:extLst>
                <a:ext uri="{FF2B5EF4-FFF2-40B4-BE49-F238E27FC236}">
                  <a16:creationId xmlns:a16="http://schemas.microsoft.com/office/drawing/2014/main" id="{1E58710E-BFE0-4970-A709-8DFA8850342E}"/>
                </a:ext>
              </a:extLst>
            </p:cNvPr>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27">
              <a:extLst>
                <a:ext uri="{FF2B5EF4-FFF2-40B4-BE49-F238E27FC236}">
                  <a16:creationId xmlns:a16="http://schemas.microsoft.com/office/drawing/2014/main" id="{B12FEB20-2563-4BC7-861C-0D59AE97B381}"/>
                </a:ext>
              </a:extLst>
            </p:cNvPr>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28">
              <a:extLst>
                <a:ext uri="{FF2B5EF4-FFF2-40B4-BE49-F238E27FC236}">
                  <a16:creationId xmlns:a16="http://schemas.microsoft.com/office/drawing/2014/main" id="{7BC18E40-D9B0-4652-AF8F-D5574D055D2E}"/>
                </a:ext>
              </a:extLst>
            </p:cNvPr>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9">
              <a:extLst>
                <a:ext uri="{FF2B5EF4-FFF2-40B4-BE49-F238E27FC236}">
                  <a16:creationId xmlns:a16="http://schemas.microsoft.com/office/drawing/2014/main" id="{A98C9751-AFEE-4320-915E-AE0EB09D236D}"/>
                </a:ext>
              </a:extLst>
            </p:cNvPr>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0">
              <a:extLst>
                <a:ext uri="{FF2B5EF4-FFF2-40B4-BE49-F238E27FC236}">
                  <a16:creationId xmlns:a16="http://schemas.microsoft.com/office/drawing/2014/main" id="{E1BAEE91-60E4-469F-9985-A2ABE95A2DC6}"/>
                </a:ext>
              </a:extLst>
            </p:cNvPr>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31">
              <a:extLst>
                <a:ext uri="{FF2B5EF4-FFF2-40B4-BE49-F238E27FC236}">
                  <a16:creationId xmlns:a16="http://schemas.microsoft.com/office/drawing/2014/main" id="{1DCBDD46-A1EB-47D3-9E74-3D9B95A66ECD}"/>
                </a:ext>
              </a:extLst>
            </p:cNvPr>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32">
              <a:extLst>
                <a:ext uri="{FF2B5EF4-FFF2-40B4-BE49-F238E27FC236}">
                  <a16:creationId xmlns:a16="http://schemas.microsoft.com/office/drawing/2014/main" id="{515EAEC5-E6A1-4343-8389-C92672A55BBE}"/>
                </a:ext>
              </a:extLst>
            </p:cNvPr>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3">
              <a:extLst>
                <a:ext uri="{FF2B5EF4-FFF2-40B4-BE49-F238E27FC236}">
                  <a16:creationId xmlns:a16="http://schemas.microsoft.com/office/drawing/2014/main" id="{B32D4D60-7A01-4B50-893A-8AB1739F7798}"/>
                </a:ext>
              </a:extLst>
            </p:cNvPr>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34">
              <a:extLst>
                <a:ext uri="{FF2B5EF4-FFF2-40B4-BE49-F238E27FC236}">
                  <a16:creationId xmlns:a16="http://schemas.microsoft.com/office/drawing/2014/main" id="{5759F399-D1A7-4527-A6A7-742D66F25DB0}"/>
                </a:ext>
              </a:extLst>
            </p:cNvPr>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35">
              <a:extLst>
                <a:ext uri="{FF2B5EF4-FFF2-40B4-BE49-F238E27FC236}">
                  <a16:creationId xmlns:a16="http://schemas.microsoft.com/office/drawing/2014/main" id="{2E2E05EB-24A0-4CC6-8216-AB0FF1A6E07C}"/>
                </a:ext>
              </a:extLst>
            </p:cNvPr>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36">
              <a:extLst>
                <a:ext uri="{FF2B5EF4-FFF2-40B4-BE49-F238E27FC236}">
                  <a16:creationId xmlns:a16="http://schemas.microsoft.com/office/drawing/2014/main" id="{B5D3C626-9379-4E02-81EE-ACAD09B02FF6}"/>
                </a:ext>
              </a:extLst>
            </p:cNvPr>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37">
              <a:extLst>
                <a:ext uri="{FF2B5EF4-FFF2-40B4-BE49-F238E27FC236}">
                  <a16:creationId xmlns:a16="http://schemas.microsoft.com/office/drawing/2014/main" id="{3B2A157D-0CE0-4E0D-9CC4-CC4D70FA9E3A}"/>
                </a:ext>
              </a:extLst>
            </p:cNvPr>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8">
              <a:extLst>
                <a:ext uri="{FF2B5EF4-FFF2-40B4-BE49-F238E27FC236}">
                  <a16:creationId xmlns:a16="http://schemas.microsoft.com/office/drawing/2014/main" id="{7A6A0797-A269-4116-B073-095E07DF40AD}"/>
                </a:ext>
              </a:extLst>
            </p:cNvPr>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39">
              <a:extLst>
                <a:ext uri="{FF2B5EF4-FFF2-40B4-BE49-F238E27FC236}">
                  <a16:creationId xmlns:a16="http://schemas.microsoft.com/office/drawing/2014/main" id="{B0F3B699-A753-4EC3-B020-F24AE6CE434B}"/>
                </a:ext>
              </a:extLst>
            </p:cNvPr>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40">
              <a:extLst>
                <a:ext uri="{FF2B5EF4-FFF2-40B4-BE49-F238E27FC236}">
                  <a16:creationId xmlns:a16="http://schemas.microsoft.com/office/drawing/2014/main" id="{94C6B5E2-721C-4AB4-8BEC-BD926F5F72B6}"/>
                </a:ext>
              </a:extLst>
            </p:cNvPr>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41">
              <a:extLst>
                <a:ext uri="{FF2B5EF4-FFF2-40B4-BE49-F238E27FC236}">
                  <a16:creationId xmlns:a16="http://schemas.microsoft.com/office/drawing/2014/main" id="{5DD3F39C-B9CB-48FA-8C56-0D7BA9549FB3}"/>
                </a:ext>
              </a:extLst>
            </p:cNvPr>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42">
              <a:extLst>
                <a:ext uri="{FF2B5EF4-FFF2-40B4-BE49-F238E27FC236}">
                  <a16:creationId xmlns:a16="http://schemas.microsoft.com/office/drawing/2014/main" id="{5CBF1B21-F77B-44C9-8AD8-E5EE4F2BBC65}"/>
                </a:ext>
              </a:extLst>
            </p:cNvPr>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43">
              <a:extLst>
                <a:ext uri="{FF2B5EF4-FFF2-40B4-BE49-F238E27FC236}">
                  <a16:creationId xmlns:a16="http://schemas.microsoft.com/office/drawing/2014/main" id="{D459EB51-E253-4093-A695-E58D13146FB4}"/>
                </a:ext>
              </a:extLst>
            </p:cNvPr>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44">
              <a:extLst>
                <a:ext uri="{FF2B5EF4-FFF2-40B4-BE49-F238E27FC236}">
                  <a16:creationId xmlns:a16="http://schemas.microsoft.com/office/drawing/2014/main" id="{2F70EA44-641B-4182-8AFC-B471F0669EE5}"/>
                </a:ext>
              </a:extLst>
            </p:cNvPr>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45">
              <a:extLst>
                <a:ext uri="{FF2B5EF4-FFF2-40B4-BE49-F238E27FC236}">
                  <a16:creationId xmlns:a16="http://schemas.microsoft.com/office/drawing/2014/main" id="{C367A5C9-A1D1-4F49-A756-A416AA200AF0}"/>
                </a:ext>
              </a:extLst>
            </p:cNvPr>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6">
              <a:extLst>
                <a:ext uri="{FF2B5EF4-FFF2-40B4-BE49-F238E27FC236}">
                  <a16:creationId xmlns:a16="http://schemas.microsoft.com/office/drawing/2014/main" id="{A4F12EC3-DB55-45E4-8EE4-6D8667982F67}"/>
                </a:ext>
              </a:extLst>
            </p:cNvPr>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47">
              <a:extLst>
                <a:ext uri="{FF2B5EF4-FFF2-40B4-BE49-F238E27FC236}">
                  <a16:creationId xmlns:a16="http://schemas.microsoft.com/office/drawing/2014/main" id="{7B50718F-5E3C-4AE7-A3A5-5AB9067F3514}"/>
                </a:ext>
              </a:extLst>
            </p:cNvPr>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48">
              <a:extLst>
                <a:ext uri="{FF2B5EF4-FFF2-40B4-BE49-F238E27FC236}">
                  <a16:creationId xmlns:a16="http://schemas.microsoft.com/office/drawing/2014/main" id="{1D82C5AA-F295-4C9B-A17B-2B0F8140C93A}"/>
                </a:ext>
              </a:extLst>
            </p:cNvPr>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49">
              <a:extLst>
                <a:ext uri="{FF2B5EF4-FFF2-40B4-BE49-F238E27FC236}">
                  <a16:creationId xmlns:a16="http://schemas.microsoft.com/office/drawing/2014/main" id="{F5A8777B-1CF8-46DF-ABBF-504E3012B783}"/>
                </a:ext>
              </a:extLst>
            </p:cNvPr>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50">
              <a:extLst>
                <a:ext uri="{FF2B5EF4-FFF2-40B4-BE49-F238E27FC236}">
                  <a16:creationId xmlns:a16="http://schemas.microsoft.com/office/drawing/2014/main" id="{C0605F6C-F6A9-445F-AE1F-B136ADEAC346}"/>
                </a:ext>
              </a:extLst>
            </p:cNvPr>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51">
              <a:extLst>
                <a:ext uri="{FF2B5EF4-FFF2-40B4-BE49-F238E27FC236}">
                  <a16:creationId xmlns:a16="http://schemas.microsoft.com/office/drawing/2014/main" id="{470BBDB8-A72C-48C2-94CF-09AD2C47DA1D}"/>
                </a:ext>
              </a:extLst>
            </p:cNvPr>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52">
              <a:extLst>
                <a:ext uri="{FF2B5EF4-FFF2-40B4-BE49-F238E27FC236}">
                  <a16:creationId xmlns:a16="http://schemas.microsoft.com/office/drawing/2014/main" id="{67252826-5046-4D6A-8391-99ABD6E6155C}"/>
                </a:ext>
              </a:extLst>
            </p:cNvPr>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53">
              <a:extLst>
                <a:ext uri="{FF2B5EF4-FFF2-40B4-BE49-F238E27FC236}">
                  <a16:creationId xmlns:a16="http://schemas.microsoft.com/office/drawing/2014/main" id="{A52B0ADF-8366-454E-ACB6-E954FBC879E1}"/>
                </a:ext>
              </a:extLst>
            </p:cNvPr>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54">
              <a:extLst>
                <a:ext uri="{FF2B5EF4-FFF2-40B4-BE49-F238E27FC236}">
                  <a16:creationId xmlns:a16="http://schemas.microsoft.com/office/drawing/2014/main" id="{B540F633-D40E-4816-87E8-F2A95C233263}"/>
                </a:ext>
              </a:extLst>
            </p:cNvPr>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55">
              <a:extLst>
                <a:ext uri="{FF2B5EF4-FFF2-40B4-BE49-F238E27FC236}">
                  <a16:creationId xmlns:a16="http://schemas.microsoft.com/office/drawing/2014/main" id="{C37A9FA2-DF0C-4652-87C6-587BC3BD7D85}"/>
                </a:ext>
              </a:extLst>
            </p:cNvPr>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56">
              <a:extLst>
                <a:ext uri="{FF2B5EF4-FFF2-40B4-BE49-F238E27FC236}">
                  <a16:creationId xmlns:a16="http://schemas.microsoft.com/office/drawing/2014/main" id="{D9520C13-79AA-4345-8528-32C4DE2B8C8B}"/>
                </a:ext>
              </a:extLst>
            </p:cNvPr>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57">
              <a:extLst>
                <a:ext uri="{FF2B5EF4-FFF2-40B4-BE49-F238E27FC236}">
                  <a16:creationId xmlns:a16="http://schemas.microsoft.com/office/drawing/2014/main" id="{5380BDBB-4A7C-401B-92F7-2A23A4E91A81}"/>
                </a:ext>
              </a:extLst>
            </p:cNvPr>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8">
              <a:extLst>
                <a:ext uri="{FF2B5EF4-FFF2-40B4-BE49-F238E27FC236}">
                  <a16:creationId xmlns:a16="http://schemas.microsoft.com/office/drawing/2014/main" id="{991BDC6E-8513-4493-A456-98D9008E9BEC}"/>
                </a:ext>
              </a:extLst>
            </p:cNvPr>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59">
              <a:extLst>
                <a:ext uri="{FF2B5EF4-FFF2-40B4-BE49-F238E27FC236}">
                  <a16:creationId xmlns:a16="http://schemas.microsoft.com/office/drawing/2014/main" id="{2E4D2BAA-15EE-4A51-AA02-F5EFC8D34A2D}"/>
                </a:ext>
              </a:extLst>
            </p:cNvPr>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60">
              <a:extLst>
                <a:ext uri="{FF2B5EF4-FFF2-40B4-BE49-F238E27FC236}">
                  <a16:creationId xmlns:a16="http://schemas.microsoft.com/office/drawing/2014/main" id="{A8FACB37-0BB3-4669-A44D-1CDD72019C52}"/>
                </a:ext>
              </a:extLst>
            </p:cNvPr>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61">
              <a:extLst>
                <a:ext uri="{FF2B5EF4-FFF2-40B4-BE49-F238E27FC236}">
                  <a16:creationId xmlns:a16="http://schemas.microsoft.com/office/drawing/2014/main" id="{09463210-2BC4-42B6-8F8A-24349529618A}"/>
                </a:ext>
              </a:extLst>
            </p:cNvPr>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62">
              <a:extLst>
                <a:ext uri="{FF2B5EF4-FFF2-40B4-BE49-F238E27FC236}">
                  <a16:creationId xmlns:a16="http://schemas.microsoft.com/office/drawing/2014/main" id="{21E6F0CE-688C-44A9-A546-4EAB5739CA7B}"/>
                </a:ext>
              </a:extLst>
            </p:cNvPr>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63">
              <a:extLst>
                <a:ext uri="{FF2B5EF4-FFF2-40B4-BE49-F238E27FC236}">
                  <a16:creationId xmlns:a16="http://schemas.microsoft.com/office/drawing/2014/main" id="{6526D5FB-F7FC-452D-8695-5074E19FDED5}"/>
                </a:ext>
              </a:extLst>
            </p:cNvPr>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64">
              <a:extLst>
                <a:ext uri="{FF2B5EF4-FFF2-40B4-BE49-F238E27FC236}">
                  <a16:creationId xmlns:a16="http://schemas.microsoft.com/office/drawing/2014/main" id="{747878F2-8EB8-4E9C-9571-4EAFACD1C20A}"/>
                </a:ext>
              </a:extLst>
            </p:cNvPr>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65">
              <a:extLst>
                <a:ext uri="{FF2B5EF4-FFF2-40B4-BE49-F238E27FC236}">
                  <a16:creationId xmlns:a16="http://schemas.microsoft.com/office/drawing/2014/main" id="{E063AECB-E215-42F3-B7AA-7B6C3F21712E}"/>
                </a:ext>
              </a:extLst>
            </p:cNvPr>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6">
              <a:extLst>
                <a:ext uri="{FF2B5EF4-FFF2-40B4-BE49-F238E27FC236}">
                  <a16:creationId xmlns:a16="http://schemas.microsoft.com/office/drawing/2014/main" id="{DC30D3AD-4113-4660-80D1-B76A1A6E68FB}"/>
                </a:ext>
              </a:extLst>
            </p:cNvPr>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67">
              <a:extLst>
                <a:ext uri="{FF2B5EF4-FFF2-40B4-BE49-F238E27FC236}">
                  <a16:creationId xmlns:a16="http://schemas.microsoft.com/office/drawing/2014/main" id="{3E294E87-11FF-45F8-86E3-4377210A45DE}"/>
                </a:ext>
              </a:extLst>
            </p:cNvPr>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8">
              <a:extLst>
                <a:ext uri="{FF2B5EF4-FFF2-40B4-BE49-F238E27FC236}">
                  <a16:creationId xmlns:a16="http://schemas.microsoft.com/office/drawing/2014/main" id="{901A39E5-FFE3-4987-9534-7E2CEA314535}"/>
                </a:ext>
              </a:extLst>
            </p:cNvPr>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69">
              <a:extLst>
                <a:ext uri="{FF2B5EF4-FFF2-40B4-BE49-F238E27FC236}">
                  <a16:creationId xmlns:a16="http://schemas.microsoft.com/office/drawing/2014/main" id="{C25268CB-D24C-47E0-8311-3E8BBBD4502B}"/>
                </a:ext>
              </a:extLst>
            </p:cNvPr>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70">
              <a:extLst>
                <a:ext uri="{FF2B5EF4-FFF2-40B4-BE49-F238E27FC236}">
                  <a16:creationId xmlns:a16="http://schemas.microsoft.com/office/drawing/2014/main" id="{82D6CD3C-01C0-460F-B10C-BB102F522EC4}"/>
                </a:ext>
              </a:extLst>
            </p:cNvPr>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1">
              <a:extLst>
                <a:ext uri="{FF2B5EF4-FFF2-40B4-BE49-F238E27FC236}">
                  <a16:creationId xmlns:a16="http://schemas.microsoft.com/office/drawing/2014/main" id="{9F52008E-D23D-4B7B-ACD5-349D062A2456}"/>
                </a:ext>
              </a:extLst>
            </p:cNvPr>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72">
              <a:extLst>
                <a:ext uri="{FF2B5EF4-FFF2-40B4-BE49-F238E27FC236}">
                  <a16:creationId xmlns:a16="http://schemas.microsoft.com/office/drawing/2014/main" id="{9FAABD25-972B-457C-9AEA-CBB031E0850E}"/>
                </a:ext>
              </a:extLst>
            </p:cNvPr>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73">
              <a:extLst>
                <a:ext uri="{FF2B5EF4-FFF2-40B4-BE49-F238E27FC236}">
                  <a16:creationId xmlns:a16="http://schemas.microsoft.com/office/drawing/2014/main" id="{CB992D33-16E7-48FB-BAFB-5A0EA047939E}"/>
                </a:ext>
              </a:extLst>
            </p:cNvPr>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74">
              <a:extLst>
                <a:ext uri="{FF2B5EF4-FFF2-40B4-BE49-F238E27FC236}">
                  <a16:creationId xmlns:a16="http://schemas.microsoft.com/office/drawing/2014/main" id="{D1D18869-D917-47FD-9AA9-9C9A1D1EFE98}"/>
                </a:ext>
              </a:extLst>
            </p:cNvPr>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75">
              <a:extLst>
                <a:ext uri="{FF2B5EF4-FFF2-40B4-BE49-F238E27FC236}">
                  <a16:creationId xmlns:a16="http://schemas.microsoft.com/office/drawing/2014/main" id="{0DFA9772-D75C-41BF-BDD5-CC06D773EEE1}"/>
                </a:ext>
              </a:extLst>
            </p:cNvPr>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76">
              <a:extLst>
                <a:ext uri="{FF2B5EF4-FFF2-40B4-BE49-F238E27FC236}">
                  <a16:creationId xmlns:a16="http://schemas.microsoft.com/office/drawing/2014/main" id="{3D5036E2-E006-46FB-A093-F23BD91A1C9B}"/>
                </a:ext>
              </a:extLst>
            </p:cNvPr>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378">
              <a:extLst>
                <a:ext uri="{FF2B5EF4-FFF2-40B4-BE49-F238E27FC236}">
                  <a16:creationId xmlns:a16="http://schemas.microsoft.com/office/drawing/2014/main" id="{F68D8888-1188-4F79-9EE3-2E438CD72F6E}"/>
                </a:ext>
              </a:extLst>
            </p:cNvPr>
            <p:cNvSpPr>
              <a:spLocks noChangeArrowheads="1"/>
            </p:cNvSpPr>
            <p:nvPr/>
          </p:nvSpPr>
          <p:spPr bwMode="auto">
            <a:xfrm>
              <a:off x="1046361" y="263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379">
              <a:extLst>
                <a:ext uri="{FF2B5EF4-FFF2-40B4-BE49-F238E27FC236}">
                  <a16:creationId xmlns:a16="http://schemas.microsoft.com/office/drawing/2014/main" id="{46B68A69-21DB-4CDD-BAD2-1F7743D8CEAB}"/>
                </a:ext>
              </a:extLst>
            </p:cNvPr>
            <p:cNvSpPr>
              <a:spLocks noChangeArrowheads="1"/>
            </p:cNvSpPr>
            <p:nvPr/>
          </p:nvSpPr>
          <p:spPr bwMode="auto">
            <a:xfrm>
              <a:off x="2192536" y="390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Oval 380">
              <a:extLst>
                <a:ext uri="{FF2B5EF4-FFF2-40B4-BE49-F238E27FC236}">
                  <a16:creationId xmlns:a16="http://schemas.microsoft.com/office/drawing/2014/main" id="{5F1656DC-2C62-4AEB-971D-B4B620F8C5FA}"/>
                </a:ext>
              </a:extLst>
            </p:cNvPr>
            <p:cNvSpPr>
              <a:spLocks noChangeArrowheads="1"/>
            </p:cNvSpPr>
            <p:nvPr/>
          </p:nvSpPr>
          <p:spPr bwMode="auto">
            <a:xfrm>
              <a:off x="1945678" y="1977641"/>
              <a:ext cx="840584" cy="840584"/>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Oval 381">
              <a:extLst>
                <a:ext uri="{FF2B5EF4-FFF2-40B4-BE49-F238E27FC236}">
                  <a16:creationId xmlns:a16="http://schemas.microsoft.com/office/drawing/2014/main" id="{E29583B3-DF25-45E1-ABD7-7A084FBE2436}"/>
                </a:ext>
              </a:extLst>
            </p:cNvPr>
            <p:cNvSpPr>
              <a:spLocks noChangeArrowheads="1"/>
            </p:cNvSpPr>
            <p:nvPr/>
          </p:nvSpPr>
          <p:spPr bwMode="auto">
            <a:xfrm>
              <a:off x="3466980" y="2224410"/>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Oval 382">
              <a:extLst>
                <a:ext uri="{FF2B5EF4-FFF2-40B4-BE49-F238E27FC236}">
                  <a16:creationId xmlns:a16="http://schemas.microsoft.com/office/drawing/2014/main" id="{FC9BFDB5-1920-46FB-A133-DB4C1AFA5202}"/>
                </a:ext>
              </a:extLst>
            </p:cNvPr>
            <p:cNvSpPr>
              <a:spLocks noChangeArrowheads="1"/>
            </p:cNvSpPr>
            <p:nvPr/>
          </p:nvSpPr>
          <p:spPr bwMode="auto">
            <a:xfrm>
              <a:off x="1551186" y="869479"/>
              <a:ext cx="260350"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Oval 383">
              <a:extLst>
                <a:ext uri="{FF2B5EF4-FFF2-40B4-BE49-F238E27FC236}">
                  <a16:creationId xmlns:a16="http://schemas.microsoft.com/office/drawing/2014/main" id="{D9FD9574-0156-4998-8A1A-4CD13D390711}"/>
                </a:ext>
              </a:extLst>
            </p:cNvPr>
            <p:cNvSpPr>
              <a:spLocks noChangeArrowheads="1"/>
            </p:cNvSpPr>
            <p:nvPr/>
          </p:nvSpPr>
          <p:spPr bwMode="auto">
            <a:xfrm>
              <a:off x="1549599" y="1787054"/>
              <a:ext cx="185738" cy="1857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9" name="Oval 384">
              <a:extLst>
                <a:ext uri="{FF2B5EF4-FFF2-40B4-BE49-F238E27FC236}">
                  <a16:creationId xmlns:a16="http://schemas.microsoft.com/office/drawing/2014/main" id="{C26722E4-F2A4-4DD0-86AD-2404EB41B876}"/>
                </a:ext>
              </a:extLst>
            </p:cNvPr>
            <p:cNvSpPr>
              <a:spLocks noChangeArrowheads="1"/>
            </p:cNvSpPr>
            <p:nvPr/>
          </p:nvSpPr>
          <p:spPr bwMode="auto">
            <a:xfrm>
              <a:off x="913011" y="1834679"/>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385">
              <a:extLst>
                <a:ext uri="{FF2B5EF4-FFF2-40B4-BE49-F238E27FC236}">
                  <a16:creationId xmlns:a16="http://schemas.microsoft.com/office/drawing/2014/main" id="{5784BBCF-D628-4CD0-B844-4EFA0A825F0E}"/>
                </a:ext>
              </a:extLst>
            </p:cNvPr>
            <p:cNvSpPr>
              <a:spLocks noChangeArrowheads="1"/>
            </p:cNvSpPr>
            <p:nvPr/>
          </p:nvSpPr>
          <p:spPr bwMode="auto">
            <a:xfrm>
              <a:off x="1147961" y="1253654"/>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Oval 386">
              <a:extLst>
                <a:ext uri="{FF2B5EF4-FFF2-40B4-BE49-F238E27FC236}">
                  <a16:creationId xmlns:a16="http://schemas.microsoft.com/office/drawing/2014/main" id="{DB3A9210-E7FF-4608-9FB7-3C90D92D62D3}"/>
                </a:ext>
              </a:extLst>
            </p:cNvPr>
            <p:cNvSpPr>
              <a:spLocks noChangeArrowheads="1"/>
            </p:cNvSpPr>
            <p:nvPr/>
          </p:nvSpPr>
          <p:spPr bwMode="auto">
            <a:xfrm>
              <a:off x="2527499" y="1413992"/>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Oval 387">
              <a:extLst>
                <a:ext uri="{FF2B5EF4-FFF2-40B4-BE49-F238E27FC236}">
                  <a16:creationId xmlns:a16="http://schemas.microsoft.com/office/drawing/2014/main" id="{85559A32-3EBE-4B36-80C6-504524DB4F95}"/>
                </a:ext>
              </a:extLst>
            </p:cNvPr>
            <p:cNvSpPr>
              <a:spLocks noChangeArrowheads="1"/>
            </p:cNvSpPr>
            <p:nvPr/>
          </p:nvSpPr>
          <p:spPr bwMode="auto">
            <a:xfrm>
              <a:off x="3472062" y="150765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Oval 388">
              <a:extLst>
                <a:ext uri="{FF2B5EF4-FFF2-40B4-BE49-F238E27FC236}">
                  <a16:creationId xmlns:a16="http://schemas.microsoft.com/office/drawing/2014/main" id="{D4E2748F-E8A1-46C3-9A76-8BF84B9BAC73}"/>
                </a:ext>
              </a:extLst>
            </p:cNvPr>
            <p:cNvSpPr>
              <a:spLocks noChangeArrowheads="1"/>
            </p:cNvSpPr>
            <p:nvPr/>
          </p:nvSpPr>
          <p:spPr bwMode="auto">
            <a:xfrm>
              <a:off x="2921199" y="255381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Oval 389">
              <a:extLst>
                <a:ext uri="{FF2B5EF4-FFF2-40B4-BE49-F238E27FC236}">
                  <a16:creationId xmlns:a16="http://schemas.microsoft.com/office/drawing/2014/main" id="{D29A09DC-261E-4514-8E69-D190CA38D635}"/>
                </a:ext>
              </a:extLst>
            </p:cNvPr>
            <p:cNvSpPr>
              <a:spLocks noChangeArrowheads="1"/>
            </p:cNvSpPr>
            <p:nvPr/>
          </p:nvSpPr>
          <p:spPr bwMode="auto">
            <a:xfrm>
              <a:off x="3137099" y="1775942"/>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Oval 390">
              <a:extLst>
                <a:ext uri="{FF2B5EF4-FFF2-40B4-BE49-F238E27FC236}">
                  <a16:creationId xmlns:a16="http://schemas.microsoft.com/office/drawing/2014/main" id="{D25C724C-0455-43F1-8BAE-1CFF99733A88}"/>
                </a:ext>
              </a:extLst>
            </p:cNvPr>
            <p:cNvSpPr>
              <a:spLocks noChangeArrowheads="1"/>
            </p:cNvSpPr>
            <p:nvPr/>
          </p:nvSpPr>
          <p:spPr bwMode="auto">
            <a:xfrm>
              <a:off x="1473399" y="349996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391">
              <a:extLst>
                <a:ext uri="{FF2B5EF4-FFF2-40B4-BE49-F238E27FC236}">
                  <a16:creationId xmlns:a16="http://schemas.microsoft.com/office/drawing/2014/main" id="{D3FE7ECA-4923-42FD-8A80-3A78220E5331}"/>
                </a:ext>
              </a:extLst>
            </p:cNvPr>
            <p:cNvSpPr>
              <a:spLocks noChangeArrowheads="1"/>
            </p:cNvSpPr>
            <p:nvPr/>
          </p:nvSpPr>
          <p:spPr bwMode="auto">
            <a:xfrm>
              <a:off x="2981524" y="3350742"/>
              <a:ext cx="188913" cy="188913"/>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7" name="Oval 392">
              <a:extLst>
                <a:ext uri="{FF2B5EF4-FFF2-40B4-BE49-F238E27FC236}">
                  <a16:creationId xmlns:a16="http://schemas.microsoft.com/office/drawing/2014/main" id="{4F7F75B1-8ABE-4ABE-A214-470C70EA44AF}"/>
                </a:ext>
              </a:extLst>
            </p:cNvPr>
            <p:cNvSpPr>
              <a:spLocks noChangeArrowheads="1"/>
            </p:cNvSpPr>
            <p:nvPr/>
          </p:nvSpPr>
          <p:spPr bwMode="auto">
            <a:xfrm>
              <a:off x="2070299" y="149177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Oval 393">
              <a:extLst>
                <a:ext uri="{FF2B5EF4-FFF2-40B4-BE49-F238E27FC236}">
                  <a16:creationId xmlns:a16="http://schemas.microsoft.com/office/drawing/2014/main" id="{B2CA1DBA-170A-4178-944F-808A4DE2880C}"/>
                </a:ext>
              </a:extLst>
            </p:cNvPr>
            <p:cNvSpPr>
              <a:spLocks noChangeArrowheads="1"/>
            </p:cNvSpPr>
            <p:nvPr/>
          </p:nvSpPr>
          <p:spPr bwMode="auto">
            <a:xfrm>
              <a:off x="1316236" y="2175992"/>
              <a:ext cx="133350" cy="133350"/>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Oval 394">
              <a:extLst>
                <a:ext uri="{FF2B5EF4-FFF2-40B4-BE49-F238E27FC236}">
                  <a16:creationId xmlns:a16="http://schemas.microsoft.com/office/drawing/2014/main" id="{DEFF6660-74DB-4AFD-A664-8B4CBE6939DF}"/>
                </a:ext>
              </a:extLst>
            </p:cNvPr>
            <p:cNvSpPr>
              <a:spLocks noChangeArrowheads="1"/>
            </p:cNvSpPr>
            <p:nvPr/>
          </p:nvSpPr>
          <p:spPr bwMode="auto">
            <a:xfrm>
              <a:off x="1667074" y="2087092"/>
              <a:ext cx="133350" cy="1365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Oval 395">
              <a:extLst>
                <a:ext uri="{FF2B5EF4-FFF2-40B4-BE49-F238E27FC236}">
                  <a16:creationId xmlns:a16="http://schemas.microsoft.com/office/drawing/2014/main" id="{0F692896-864F-4B66-85FD-8582D63A4918}"/>
                </a:ext>
              </a:extLst>
            </p:cNvPr>
            <p:cNvSpPr>
              <a:spLocks noChangeArrowheads="1"/>
            </p:cNvSpPr>
            <p:nvPr/>
          </p:nvSpPr>
          <p:spPr bwMode="auto">
            <a:xfrm>
              <a:off x="2814837" y="2096617"/>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31" name="Oval 397">
              <a:extLst>
                <a:ext uri="{FF2B5EF4-FFF2-40B4-BE49-F238E27FC236}">
                  <a16:creationId xmlns:a16="http://schemas.microsoft.com/office/drawing/2014/main" id="{A122A816-E011-4641-9A80-3BF41FFAEB10}"/>
                </a:ext>
              </a:extLst>
            </p:cNvPr>
            <p:cNvSpPr>
              <a:spLocks noChangeArrowheads="1"/>
            </p:cNvSpPr>
            <p:nvPr/>
          </p:nvSpPr>
          <p:spPr bwMode="auto">
            <a:xfrm>
              <a:off x="2365574" y="764704"/>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32" name="Oval 398">
              <a:extLst>
                <a:ext uri="{FF2B5EF4-FFF2-40B4-BE49-F238E27FC236}">
                  <a16:creationId xmlns:a16="http://schemas.microsoft.com/office/drawing/2014/main" id="{BD3C313A-E2A2-4692-A9D6-B7AEB2F5D3E1}"/>
                </a:ext>
              </a:extLst>
            </p:cNvPr>
            <p:cNvSpPr>
              <a:spLocks noChangeArrowheads="1"/>
            </p:cNvSpPr>
            <p:nvPr/>
          </p:nvSpPr>
          <p:spPr bwMode="auto">
            <a:xfrm>
              <a:off x="3078362" y="1071092"/>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Oval 399">
              <a:extLst>
                <a:ext uri="{FF2B5EF4-FFF2-40B4-BE49-F238E27FC236}">
                  <a16:creationId xmlns:a16="http://schemas.microsoft.com/office/drawing/2014/main" id="{32A11538-548F-46A8-A147-0989638D019E}"/>
                </a:ext>
              </a:extLst>
            </p:cNvPr>
            <p:cNvSpPr>
              <a:spLocks noChangeArrowheads="1"/>
            </p:cNvSpPr>
            <p:nvPr/>
          </p:nvSpPr>
          <p:spPr bwMode="auto">
            <a:xfrm>
              <a:off x="3279974" y="2903067"/>
              <a:ext cx="134938"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Oval 400">
              <a:extLst>
                <a:ext uri="{FF2B5EF4-FFF2-40B4-BE49-F238E27FC236}">
                  <a16:creationId xmlns:a16="http://schemas.microsoft.com/office/drawing/2014/main" id="{34BEF17A-D8CA-4E34-AD28-96188B5DAF08}"/>
                </a:ext>
              </a:extLst>
            </p:cNvPr>
            <p:cNvSpPr>
              <a:spLocks noChangeArrowheads="1"/>
            </p:cNvSpPr>
            <p:nvPr/>
          </p:nvSpPr>
          <p:spPr bwMode="auto">
            <a:xfrm>
              <a:off x="2938662" y="391112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Oval 401">
              <a:extLst>
                <a:ext uri="{FF2B5EF4-FFF2-40B4-BE49-F238E27FC236}">
                  <a16:creationId xmlns:a16="http://schemas.microsoft.com/office/drawing/2014/main" id="{96FF23C3-A952-4B2D-B75E-6297C26077F9}"/>
                </a:ext>
              </a:extLst>
            </p:cNvPr>
            <p:cNvSpPr>
              <a:spLocks noChangeArrowheads="1"/>
            </p:cNvSpPr>
            <p:nvPr/>
          </p:nvSpPr>
          <p:spPr bwMode="auto">
            <a:xfrm>
              <a:off x="2648149" y="3982567"/>
              <a:ext cx="136525"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Oval 402">
              <a:extLst>
                <a:ext uri="{FF2B5EF4-FFF2-40B4-BE49-F238E27FC236}">
                  <a16:creationId xmlns:a16="http://schemas.microsoft.com/office/drawing/2014/main" id="{1C0B47BE-ECE2-4A24-9731-B9B8BAA0BCEC}"/>
                </a:ext>
              </a:extLst>
            </p:cNvPr>
            <p:cNvSpPr>
              <a:spLocks noChangeArrowheads="1"/>
            </p:cNvSpPr>
            <p:nvPr/>
          </p:nvSpPr>
          <p:spPr bwMode="auto">
            <a:xfrm>
              <a:off x="1628974" y="3988917"/>
              <a:ext cx="134938" cy="133350"/>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37" name="Oval 403">
              <a:extLst>
                <a:ext uri="{FF2B5EF4-FFF2-40B4-BE49-F238E27FC236}">
                  <a16:creationId xmlns:a16="http://schemas.microsoft.com/office/drawing/2014/main" id="{813040C5-5ED0-42F4-B906-0724DD007825}"/>
                </a:ext>
              </a:extLst>
            </p:cNvPr>
            <p:cNvSpPr>
              <a:spLocks noChangeArrowheads="1"/>
            </p:cNvSpPr>
            <p:nvPr/>
          </p:nvSpPr>
          <p:spPr bwMode="auto">
            <a:xfrm>
              <a:off x="1770261" y="2964979"/>
              <a:ext cx="188913"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Oval 404">
              <a:extLst>
                <a:ext uri="{FF2B5EF4-FFF2-40B4-BE49-F238E27FC236}">
                  <a16:creationId xmlns:a16="http://schemas.microsoft.com/office/drawing/2014/main" id="{C79C2ADB-ACBD-48C8-8C0E-E2A01A400770}"/>
                </a:ext>
              </a:extLst>
            </p:cNvPr>
            <p:cNvSpPr>
              <a:spLocks noChangeArrowheads="1"/>
            </p:cNvSpPr>
            <p:nvPr/>
          </p:nvSpPr>
          <p:spPr bwMode="auto">
            <a:xfrm>
              <a:off x="2640212" y="3139604"/>
              <a:ext cx="185738" cy="18891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Oval 405">
              <a:extLst>
                <a:ext uri="{FF2B5EF4-FFF2-40B4-BE49-F238E27FC236}">
                  <a16:creationId xmlns:a16="http://schemas.microsoft.com/office/drawing/2014/main" id="{2F0436F9-761D-4C7A-9411-3F4B3E2D6D18}"/>
                </a:ext>
              </a:extLst>
            </p:cNvPr>
            <p:cNvSpPr>
              <a:spLocks noChangeArrowheads="1"/>
            </p:cNvSpPr>
            <p:nvPr/>
          </p:nvSpPr>
          <p:spPr bwMode="auto">
            <a:xfrm>
              <a:off x="2648149" y="3606329"/>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Oval 406">
              <a:extLst>
                <a:ext uri="{FF2B5EF4-FFF2-40B4-BE49-F238E27FC236}">
                  <a16:creationId xmlns:a16="http://schemas.microsoft.com/office/drawing/2014/main" id="{327ACDB6-FA4C-46BD-9774-2F09009A7188}"/>
                </a:ext>
              </a:extLst>
            </p:cNvPr>
            <p:cNvSpPr>
              <a:spLocks noChangeArrowheads="1"/>
            </p:cNvSpPr>
            <p:nvPr/>
          </p:nvSpPr>
          <p:spPr bwMode="auto">
            <a:xfrm>
              <a:off x="1946474" y="3561879"/>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Oval 407">
              <a:extLst>
                <a:ext uri="{FF2B5EF4-FFF2-40B4-BE49-F238E27FC236}">
                  <a16:creationId xmlns:a16="http://schemas.microsoft.com/office/drawing/2014/main" id="{3C028B67-096B-4F31-BC80-DC8B706FCA60}"/>
                </a:ext>
              </a:extLst>
            </p:cNvPr>
            <p:cNvSpPr>
              <a:spLocks noChangeArrowheads="1"/>
            </p:cNvSpPr>
            <p:nvPr/>
          </p:nvSpPr>
          <p:spPr bwMode="auto">
            <a:xfrm>
              <a:off x="1694061" y="237760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Oval 128">
              <a:extLst>
                <a:ext uri="{FF2B5EF4-FFF2-40B4-BE49-F238E27FC236}">
                  <a16:creationId xmlns:a16="http://schemas.microsoft.com/office/drawing/2014/main" id="{12CD6650-F392-470F-BC63-3F87EA5D9ECC}"/>
                </a:ext>
              </a:extLst>
            </p:cNvPr>
            <p:cNvSpPr>
              <a:spLocks noChangeArrowheads="1"/>
            </p:cNvSpPr>
            <p:nvPr/>
          </p:nvSpPr>
          <p:spPr bwMode="auto">
            <a:xfrm>
              <a:off x="2144911" y="3002424"/>
              <a:ext cx="339725" cy="3397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5" name="组合 164">
            <a:extLst>
              <a:ext uri="{FF2B5EF4-FFF2-40B4-BE49-F238E27FC236}">
                <a16:creationId xmlns:a16="http://schemas.microsoft.com/office/drawing/2014/main" id="{8228A799-F9AB-44F8-8A14-6E60B1D9D577}"/>
              </a:ext>
            </a:extLst>
          </p:cNvPr>
          <p:cNvGrpSpPr/>
          <p:nvPr/>
        </p:nvGrpSpPr>
        <p:grpSpPr>
          <a:xfrm>
            <a:off x="7393731" y="1630597"/>
            <a:ext cx="546935" cy="546935"/>
            <a:chOff x="7393731" y="1630597"/>
            <a:chExt cx="546935" cy="546935"/>
          </a:xfrm>
          <a:effectLst>
            <a:outerShdw blurRad="50800" dist="38100" dir="2700000" algn="tl" rotWithShape="0">
              <a:prstClr val="black">
                <a:alpha val="40000"/>
              </a:prstClr>
            </a:outerShdw>
          </a:effectLst>
        </p:grpSpPr>
        <p:sp>
          <p:nvSpPr>
            <p:cNvPr id="166" name="椭圆 165">
              <a:extLst>
                <a:ext uri="{FF2B5EF4-FFF2-40B4-BE49-F238E27FC236}">
                  <a16:creationId xmlns:a16="http://schemas.microsoft.com/office/drawing/2014/main" id="{F9472C97-2D34-4170-B5D7-CDD8AD75B56C}"/>
                </a:ext>
              </a:extLst>
            </p:cNvPr>
            <p:cNvSpPr/>
            <p:nvPr/>
          </p:nvSpPr>
          <p:spPr>
            <a:xfrm>
              <a:off x="7393731" y="163059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7" name="标题 4">
              <a:extLst>
                <a:ext uri="{FF2B5EF4-FFF2-40B4-BE49-F238E27FC236}">
                  <a16:creationId xmlns:a16="http://schemas.microsoft.com/office/drawing/2014/main" id="{E3890C96-89B9-4E86-A72D-74BBD3F7A787}"/>
                </a:ext>
              </a:extLst>
            </p:cNvPr>
            <p:cNvSpPr txBox="1"/>
            <p:nvPr/>
          </p:nvSpPr>
          <p:spPr>
            <a:xfrm>
              <a:off x="7422860" y="172517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01</a:t>
              </a:r>
            </a:p>
          </p:txBody>
        </p:sp>
      </p:grpSp>
      <p:sp>
        <p:nvSpPr>
          <p:cNvPr id="168" name="矩形 167">
            <a:extLst>
              <a:ext uri="{FF2B5EF4-FFF2-40B4-BE49-F238E27FC236}">
                <a16:creationId xmlns:a16="http://schemas.microsoft.com/office/drawing/2014/main" id="{D69A4D8C-339D-4FEB-B966-203182953692}"/>
              </a:ext>
            </a:extLst>
          </p:cNvPr>
          <p:cNvSpPr/>
          <p:nvPr/>
        </p:nvSpPr>
        <p:spPr>
          <a:xfrm>
            <a:off x="8157378" y="1412776"/>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9" name="矩形 47">
            <a:extLst>
              <a:ext uri="{FF2B5EF4-FFF2-40B4-BE49-F238E27FC236}">
                <a16:creationId xmlns:a16="http://schemas.microsoft.com/office/drawing/2014/main" id="{590D4C3B-4343-49C9-8995-F2BA659C00C8}"/>
              </a:ext>
            </a:extLst>
          </p:cNvPr>
          <p:cNvSpPr>
            <a:spLocks noChangeArrowheads="1"/>
          </p:cNvSpPr>
          <p:nvPr/>
        </p:nvSpPr>
        <p:spPr bwMode="auto">
          <a:xfrm>
            <a:off x="8156691" y="1786025"/>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ym typeface="微软雅黑" panose="020B0503020204020204" pitchFamily="34" charset="-122"/>
              </a:rPr>
              <a:t>微服务架构技术</a:t>
            </a:r>
          </a:p>
        </p:txBody>
      </p:sp>
      <p:grpSp>
        <p:nvGrpSpPr>
          <p:cNvPr id="170" name="组合 169">
            <a:extLst>
              <a:ext uri="{FF2B5EF4-FFF2-40B4-BE49-F238E27FC236}">
                <a16:creationId xmlns:a16="http://schemas.microsoft.com/office/drawing/2014/main" id="{40BDC90E-05A7-41F4-9442-23A2A8BE6464}"/>
              </a:ext>
            </a:extLst>
          </p:cNvPr>
          <p:cNvGrpSpPr/>
          <p:nvPr/>
        </p:nvGrpSpPr>
        <p:grpSpPr>
          <a:xfrm>
            <a:off x="7710891" y="2808198"/>
            <a:ext cx="546935" cy="546935"/>
            <a:chOff x="7710891" y="2808198"/>
            <a:chExt cx="546935" cy="546935"/>
          </a:xfrm>
        </p:grpSpPr>
        <p:sp>
          <p:nvSpPr>
            <p:cNvPr id="171" name="椭圆 170">
              <a:extLst>
                <a:ext uri="{FF2B5EF4-FFF2-40B4-BE49-F238E27FC236}">
                  <a16:creationId xmlns:a16="http://schemas.microsoft.com/office/drawing/2014/main" id="{4B0CF5B8-20D9-4A50-8F6A-467E4CC4228E}"/>
                </a:ext>
              </a:extLst>
            </p:cNvPr>
            <p:cNvSpPr/>
            <p:nvPr/>
          </p:nvSpPr>
          <p:spPr>
            <a:xfrm>
              <a:off x="771089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2" name="标题 4">
              <a:extLst>
                <a:ext uri="{FF2B5EF4-FFF2-40B4-BE49-F238E27FC236}">
                  <a16:creationId xmlns:a16="http://schemas.microsoft.com/office/drawing/2014/main" id="{3F079C13-4985-4DDD-B862-5F70B4669910}"/>
                </a:ext>
              </a:extLst>
            </p:cNvPr>
            <p:cNvSpPr txBox="1"/>
            <p:nvPr/>
          </p:nvSpPr>
          <p:spPr>
            <a:xfrm>
              <a:off x="7740020" y="2902771"/>
              <a:ext cx="517805" cy="360041"/>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3" name="矩形 172">
            <a:extLst>
              <a:ext uri="{FF2B5EF4-FFF2-40B4-BE49-F238E27FC236}">
                <a16:creationId xmlns:a16="http://schemas.microsoft.com/office/drawing/2014/main" id="{F3E7049E-7D99-4261-BFFC-9BC092B60F40}"/>
              </a:ext>
            </a:extLst>
          </p:cNvPr>
          <p:cNvSpPr/>
          <p:nvPr/>
        </p:nvSpPr>
        <p:spPr>
          <a:xfrm>
            <a:off x="8474538" y="2590377"/>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4" name="矩形 47">
            <a:extLst>
              <a:ext uri="{FF2B5EF4-FFF2-40B4-BE49-F238E27FC236}">
                <a16:creationId xmlns:a16="http://schemas.microsoft.com/office/drawing/2014/main" id="{0E68E78E-3926-4BFD-B32E-863F4EA00271}"/>
              </a:ext>
            </a:extLst>
          </p:cNvPr>
          <p:cNvSpPr>
            <a:spLocks noChangeArrowheads="1"/>
          </p:cNvSpPr>
          <p:nvPr/>
        </p:nvSpPr>
        <p:spPr bwMode="auto">
          <a:xfrm>
            <a:off x="8473851" y="2963626"/>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ym typeface="微软雅黑" panose="020B0503020204020204" pitchFamily="34" charset="-122"/>
              </a:rPr>
              <a:t>工作流技术</a:t>
            </a:r>
          </a:p>
        </p:txBody>
      </p:sp>
      <p:grpSp>
        <p:nvGrpSpPr>
          <p:cNvPr id="175" name="组合 174">
            <a:extLst>
              <a:ext uri="{FF2B5EF4-FFF2-40B4-BE49-F238E27FC236}">
                <a16:creationId xmlns:a16="http://schemas.microsoft.com/office/drawing/2014/main" id="{053FE385-FD19-44C8-A6C9-A7FC9DA49189}"/>
              </a:ext>
            </a:extLst>
          </p:cNvPr>
          <p:cNvGrpSpPr/>
          <p:nvPr/>
        </p:nvGrpSpPr>
        <p:grpSpPr>
          <a:xfrm>
            <a:off x="7321723" y="4032334"/>
            <a:ext cx="546935" cy="546935"/>
            <a:chOff x="7321723" y="4032334"/>
            <a:chExt cx="546935" cy="546935"/>
          </a:xfrm>
        </p:grpSpPr>
        <p:sp>
          <p:nvSpPr>
            <p:cNvPr id="176" name="椭圆 175">
              <a:extLst>
                <a:ext uri="{FF2B5EF4-FFF2-40B4-BE49-F238E27FC236}">
                  <a16:creationId xmlns:a16="http://schemas.microsoft.com/office/drawing/2014/main" id="{EA6BF2A1-EA2A-40BE-A9C0-9322184FD5BF}"/>
                </a:ext>
              </a:extLst>
            </p:cNvPr>
            <p:cNvSpPr/>
            <p:nvPr/>
          </p:nvSpPr>
          <p:spPr>
            <a:xfrm>
              <a:off x="7321723" y="4032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7" name="标题 4">
              <a:extLst>
                <a:ext uri="{FF2B5EF4-FFF2-40B4-BE49-F238E27FC236}">
                  <a16:creationId xmlns:a16="http://schemas.microsoft.com/office/drawing/2014/main" id="{2DCE49CF-6343-447D-8776-8D91436CE138}"/>
                </a:ext>
              </a:extLst>
            </p:cNvPr>
            <p:cNvSpPr txBox="1"/>
            <p:nvPr/>
          </p:nvSpPr>
          <p:spPr>
            <a:xfrm>
              <a:off x="7350852" y="41269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9" name="矩形 47">
            <a:extLst>
              <a:ext uri="{FF2B5EF4-FFF2-40B4-BE49-F238E27FC236}">
                <a16:creationId xmlns:a16="http://schemas.microsoft.com/office/drawing/2014/main" id="{771405BC-D2D1-4580-88D4-BE9A2584189E}"/>
              </a:ext>
            </a:extLst>
          </p:cNvPr>
          <p:cNvSpPr>
            <a:spLocks noChangeArrowheads="1"/>
          </p:cNvSpPr>
          <p:nvPr/>
        </p:nvSpPr>
        <p:spPr bwMode="auto">
          <a:xfrm>
            <a:off x="8084683" y="4187762"/>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ym typeface="微软雅黑" panose="020B0503020204020204" pitchFamily="34" charset="-122"/>
              </a:rPr>
              <a:t>资产发现与检索技术</a:t>
            </a:r>
          </a:p>
        </p:txBody>
      </p:sp>
      <p:grpSp>
        <p:nvGrpSpPr>
          <p:cNvPr id="180" name="组合 179">
            <a:extLst>
              <a:ext uri="{FF2B5EF4-FFF2-40B4-BE49-F238E27FC236}">
                <a16:creationId xmlns:a16="http://schemas.microsoft.com/office/drawing/2014/main" id="{8E01D850-1F56-4885-A887-7807A1600421}"/>
              </a:ext>
            </a:extLst>
          </p:cNvPr>
          <p:cNvGrpSpPr/>
          <p:nvPr/>
        </p:nvGrpSpPr>
        <p:grpSpPr>
          <a:xfrm>
            <a:off x="4110492" y="1656070"/>
            <a:ext cx="546935" cy="546935"/>
            <a:chOff x="4110492" y="1656070"/>
            <a:chExt cx="546935" cy="546935"/>
          </a:xfrm>
        </p:grpSpPr>
        <p:sp>
          <p:nvSpPr>
            <p:cNvPr id="181" name="椭圆 180">
              <a:extLst>
                <a:ext uri="{FF2B5EF4-FFF2-40B4-BE49-F238E27FC236}">
                  <a16:creationId xmlns:a16="http://schemas.microsoft.com/office/drawing/2014/main" id="{C6569283-BF9A-49E5-9FDA-900568505362}"/>
                </a:ext>
              </a:extLst>
            </p:cNvPr>
            <p:cNvSpPr/>
            <p:nvPr/>
          </p:nvSpPr>
          <p:spPr>
            <a:xfrm>
              <a:off x="4110492" y="1656070"/>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82" name="标题 4">
              <a:extLst>
                <a:ext uri="{FF2B5EF4-FFF2-40B4-BE49-F238E27FC236}">
                  <a16:creationId xmlns:a16="http://schemas.microsoft.com/office/drawing/2014/main" id="{18B6ACCE-8D68-46F1-ACF5-0BF3ACD693E7}"/>
                </a:ext>
              </a:extLst>
            </p:cNvPr>
            <p:cNvSpPr txBox="1"/>
            <p:nvPr/>
          </p:nvSpPr>
          <p:spPr>
            <a:xfrm>
              <a:off x="4139621" y="175064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４</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83" name="矩形 182">
            <a:extLst>
              <a:ext uri="{FF2B5EF4-FFF2-40B4-BE49-F238E27FC236}">
                <a16:creationId xmlns:a16="http://schemas.microsoft.com/office/drawing/2014/main" id="{3B2879E1-344C-438A-9DCA-1A48FDC9236C}"/>
              </a:ext>
            </a:extLst>
          </p:cNvPr>
          <p:cNvSpPr/>
          <p:nvPr/>
        </p:nvSpPr>
        <p:spPr>
          <a:xfrm>
            <a:off x="1366038" y="1438249"/>
            <a:ext cx="2758205" cy="367030"/>
          </a:xfrm>
          <a:prstGeom prst="rect">
            <a:avLst/>
          </a:prstGeom>
        </p:spPr>
        <p:txBody>
          <a:bodyPr wrap="square" lIns="91431" tIns="45716" rIns="91431" bIns="45716">
            <a:spAutoFit/>
          </a:bodyPr>
          <a:lstStyle/>
          <a:p>
            <a:pPr algn="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4" name="矩形 47">
            <a:extLst>
              <a:ext uri="{FF2B5EF4-FFF2-40B4-BE49-F238E27FC236}">
                <a16:creationId xmlns:a16="http://schemas.microsoft.com/office/drawing/2014/main" id="{73A3BED2-68F4-4F68-B99C-BB28A1DC83F0}"/>
              </a:ext>
            </a:extLst>
          </p:cNvPr>
          <p:cNvSpPr>
            <a:spLocks noChangeArrowheads="1"/>
          </p:cNvSpPr>
          <p:nvPr/>
        </p:nvSpPr>
        <p:spPr bwMode="auto">
          <a:xfrm>
            <a:off x="985019" y="1811498"/>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ym typeface="微软雅黑" panose="020B0503020204020204" pitchFamily="34" charset="-122"/>
              </a:rPr>
              <a:t>基于测试场景的并行任务生成</a:t>
            </a:r>
          </a:p>
        </p:txBody>
      </p:sp>
      <p:grpSp>
        <p:nvGrpSpPr>
          <p:cNvPr id="185" name="组合 184">
            <a:extLst>
              <a:ext uri="{FF2B5EF4-FFF2-40B4-BE49-F238E27FC236}">
                <a16:creationId xmlns:a16="http://schemas.microsoft.com/office/drawing/2014/main" id="{EA38BCC3-2DF8-4F95-BB8A-78F941DC8806}"/>
              </a:ext>
            </a:extLst>
          </p:cNvPr>
          <p:cNvGrpSpPr/>
          <p:nvPr/>
        </p:nvGrpSpPr>
        <p:grpSpPr>
          <a:xfrm>
            <a:off x="3966476" y="2926741"/>
            <a:ext cx="546935" cy="546935"/>
            <a:chOff x="3966476" y="2926741"/>
            <a:chExt cx="546935" cy="546935"/>
          </a:xfrm>
        </p:grpSpPr>
        <p:sp>
          <p:nvSpPr>
            <p:cNvPr id="186" name="椭圆 185">
              <a:extLst>
                <a:ext uri="{FF2B5EF4-FFF2-40B4-BE49-F238E27FC236}">
                  <a16:creationId xmlns:a16="http://schemas.microsoft.com/office/drawing/2014/main" id="{3F3DD1B6-FEB2-4F55-93B3-F2ABC3C10C04}"/>
                </a:ext>
              </a:extLst>
            </p:cNvPr>
            <p:cNvSpPr/>
            <p:nvPr/>
          </p:nvSpPr>
          <p:spPr>
            <a:xfrm>
              <a:off x="3966476" y="292674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87" name="标题 4">
              <a:extLst>
                <a:ext uri="{FF2B5EF4-FFF2-40B4-BE49-F238E27FC236}">
                  <a16:creationId xmlns:a16="http://schemas.microsoft.com/office/drawing/2014/main" id="{FD1C18F9-5831-4CE5-8CC8-DCAF0BE80063}"/>
                </a:ext>
              </a:extLst>
            </p:cNvPr>
            <p:cNvSpPr txBox="1"/>
            <p:nvPr/>
          </p:nvSpPr>
          <p:spPr>
            <a:xfrm>
              <a:off x="3995605" y="302131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５</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88" name="矩形 187">
            <a:extLst>
              <a:ext uri="{FF2B5EF4-FFF2-40B4-BE49-F238E27FC236}">
                <a16:creationId xmlns:a16="http://schemas.microsoft.com/office/drawing/2014/main" id="{2FED83BA-E8F3-4AC4-AF43-BEA898A431F9}"/>
              </a:ext>
            </a:extLst>
          </p:cNvPr>
          <p:cNvSpPr/>
          <p:nvPr/>
        </p:nvSpPr>
        <p:spPr>
          <a:xfrm>
            <a:off x="1222022" y="2708920"/>
            <a:ext cx="2758205" cy="367030"/>
          </a:xfrm>
          <a:prstGeom prst="rect">
            <a:avLst/>
          </a:prstGeom>
        </p:spPr>
        <p:txBody>
          <a:bodyPr wrap="square" lIns="91431" tIns="45716" rIns="91431" bIns="45716">
            <a:spAutoFit/>
          </a:bodyPr>
          <a:lstStyle/>
          <a:p>
            <a:pPr algn="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9" name="组合 188">
            <a:extLst>
              <a:ext uri="{FF2B5EF4-FFF2-40B4-BE49-F238E27FC236}">
                <a16:creationId xmlns:a16="http://schemas.microsoft.com/office/drawing/2014/main" id="{41588FD7-89CF-4F78-8A3A-7F9ADCF19212}"/>
              </a:ext>
            </a:extLst>
          </p:cNvPr>
          <p:cNvGrpSpPr/>
          <p:nvPr/>
        </p:nvGrpSpPr>
        <p:grpSpPr>
          <a:xfrm>
            <a:off x="4326516" y="4150877"/>
            <a:ext cx="546935" cy="546935"/>
            <a:chOff x="4326516" y="4150877"/>
            <a:chExt cx="546935" cy="546935"/>
          </a:xfrm>
        </p:grpSpPr>
        <p:sp>
          <p:nvSpPr>
            <p:cNvPr id="190" name="椭圆 189">
              <a:extLst>
                <a:ext uri="{FF2B5EF4-FFF2-40B4-BE49-F238E27FC236}">
                  <a16:creationId xmlns:a16="http://schemas.microsoft.com/office/drawing/2014/main" id="{F92826CD-7FA0-444D-B1E1-1388A44E60ED}"/>
                </a:ext>
              </a:extLst>
            </p:cNvPr>
            <p:cNvSpPr/>
            <p:nvPr/>
          </p:nvSpPr>
          <p:spPr>
            <a:xfrm>
              <a:off x="4326516" y="415087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91" name="标题 4">
              <a:extLst>
                <a:ext uri="{FF2B5EF4-FFF2-40B4-BE49-F238E27FC236}">
                  <a16:creationId xmlns:a16="http://schemas.microsoft.com/office/drawing/2014/main" id="{B597EC19-DCD8-46D5-89B5-BD525F4EA9CE}"/>
                </a:ext>
              </a:extLst>
            </p:cNvPr>
            <p:cNvSpPr txBox="1"/>
            <p:nvPr/>
          </p:nvSpPr>
          <p:spPr>
            <a:xfrm>
              <a:off x="4355645" y="424545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６</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92" name="矩形 191">
            <a:extLst>
              <a:ext uri="{FF2B5EF4-FFF2-40B4-BE49-F238E27FC236}">
                <a16:creationId xmlns:a16="http://schemas.microsoft.com/office/drawing/2014/main" id="{0E6287EC-A2BC-4F0B-9AF0-E3BE315A78CB}"/>
              </a:ext>
            </a:extLst>
          </p:cNvPr>
          <p:cNvSpPr/>
          <p:nvPr/>
        </p:nvSpPr>
        <p:spPr>
          <a:xfrm>
            <a:off x="1582062" y="3933056"/>
            <a:ext cx="2758205" cy="367030"/>
          </a:xfrm>
          <a:prstGeom prst="rect">
            <a:avLst/>
          </a:prstGeom>
        </p:spPr>
        <p:txBody>
          <a:bodyPr wrap="square" lIns="91431" tIns="45716" rIns="91431" bIns="45716">
            <a:spAutoFit/>
          </a:bodyPr>
          <a:lstStyle/>
          <a:p>
            <a:pPr algn="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3" name="矩形 47">
            <a:extLst>
              <a:ext uri="{FF2B5EF4-FFF2-40B4-BE49-F238E27FC236}">
                <a16:creationId xmlns:a16="http://schemas.microsoft.com/office/drawing/2014/main" id="{B47491C2-A605-4F08-B3D7-F51AB1953BBF}"/>
              </a:ext>
            </a:extLst>
          </p:cNvPr>
          <p:cNvSpPr>
            <a:spLocks noChangeArrowheads="1"/>
          </p:cNvSpPr>
          <p:nvPr/>
        </p:nvSpPr>
        <p:spPr bwMode="auto">
          <a:xfrm>
            <a:off x="1201043" y="4306305"/>
            <a:ext cx="3024336" cy="33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r">
              <a:lnSpc>
                <a:spcPct val="120000"/>
              </a:lnSpc>
              <a:spcBef>
                <a:spcPct val="0"/>
              </a:spcBef>
              <a:buFont typeface="Arial" panose="020B0604020202020204" pitchFamily="34" charset="0"/>
              <a:buNone/>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测试用例智能推荐技术</a:t>
            </a:r>
          </a:p>
        </p:txBody>
      </p:sp>
      <p:sp>
        <p:nvSpPr>
          <p:cNvPr id="194" name="标题 4">
            <a:extLst>
              <a:ext uri="{FF2B5EF4-FFF2-40B4-BE49-F238E27FC236}">
                <a16:creationId xmlns:a16="http://schemas.microsoft.com/office/drawing/2014/main" id="{C6F4FEF9-0E77-4FE1-B2CF-FF744EA4B01D}"/>
              </a:ext>
            </a:extLst>
          </p:cNvPr>
          <p:cNvSpPr txBox="1"/>
          <p:nvPr/>
        </p:nvSpPr>
        <p:spPr>
          <a:xfrm>
            <a:off x="5787780" y="2958418"/>
            <a:ext cx="769886" cy="6365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chemeClr val="bg1"/>
                </a:solidFill>
                <a:latin typeface="方正兰亭黑简体" panose="02000000000000000000" pitchFamily="2" charset="-122"/>
                <a:ea typeface="方正兰亭黑简体" panose="02000000000000000000" pitchFamily="2" charset="-122"/>
              </a:rPr>
              <a:t>关键技术</a:t>
            </a:r>
            <a:endParaRPr lang="en-US" altLang="zh-CN" sz="2000" b="1" dirty="0">
              <a:solidFill>
                <a:schemeClr val="bg1"/>
              </a:solidFill>
              <a:latin typeface="方正兰亭黑简体" panose="02000000000000000000" pitchFamily="2" charset="-122"/>
              <a:ea typeface="方正兰亭黑简体" panose="02000000000000000000" pitchFamily="2" charset="-122"/>
            </a:endParaRPr>
          </a:p>
        </p:txBody>
      </p:sp>
      <p:sp>
        <p:nvSpPr>
          <p:cNvPr id="195" name="矩形 47">
            <a:extLst>
              <a:ext uri="{FF2B5EF4-FFF2-40B4-BE49-F238E27FC236}">
                <a16:creationId xmlns:a16="http://schemas.microsoft.com/office/drawing/2014/main" id="{771FBE43-F3B6-41F5-B50F-1B2D51B838DD}"/>
              </a:ext>
            </a:extLst>
          </p:cNvPr>
          <p:cNvSpPr>
            <a:spLocks noChangeArrowheads="1"/>
          </p:cNvSpPr>
          <p:nvPr/>
        </p:nvSpPr>
        <p:spPr bwMode="auto">
          <a:xfrm>
            <a:off x="841003" y="3061559"/>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ym typeface="微软雅黑" panose="020B0503020204020204" pitchFamily="34" charset="-122"/>
              </a:rPr>
              <a:t>测试任务智能调度技术</a:t>
            </a:r>
          </a:p>
        </p:txBody>
      </p:sp>
    </p:spTree>
    <p:extLst>
      <p:ext uri="{BB962C8B-B14F-4D97-AF65-F5344CB8AC3E}">
        <p14:creationId xmlns:p14="http://schemas.microsoft.com/office/powerpoint/2010/main" val="43720675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cBhvr>
                                        <p:cTn id="11" dur="500" fill="hold"/>
                                        <p:tgtEl>
                                          <p:spTgt spid="194"/>
                                        </p:tgtEl>
                                        <p:attrNameLst>
                                          <p:attrName>ppt_w</p:attrName>
                                        </p:attrNameLst>
                                      </p:cBhvr>
                                      <p:tavLst>
                                        <p:tav tm="0">
                                          <p:val>
                                            <p:fltVal val="0"/>
                                          </p:val>
                                        </p:tav>
                                        <p:tav tm="100000">
                                          <p:val>
                                            <p:strVal val="#ppt_w"/>
                                          </p:val>
                                        </p:tav>
                                      </p:tavLst>
                                    </p:anim>
                                    <p:anim calcmode="lin" valueType="num">
                                      <p:cBhvr>
                                        <p:cTn id="12" dur="500" fill="hold"/>
                                        <p:tgtEl>
                                          <p:spTgt spid="194"/>
                                        </p:tgtEl>
                                        <p:attrNameLst>
                                          <p:attrName>ppt_h</p:attrName>
                                        </p:attrNameLst>
                                      </p:cBhvr>
                                      <p:tavLst>
                                        <p:tav tm="0">
                                          <p:val>
                                            <p:fltVal val="0"/>
                                          </p:val>
                                        </p:tav>
                                        <p:tav tm="100000">
                                          <p:val>
                                            <p:strVal val="#ppt_h"/>
                                          </p:val>
                                        </p:tav>
                                      </p:tavLst>
                                    </p:anim>
                                    <p:animEffect transition="in" filter="fade">
                                      <p:cBhvr>
                                        <p:cTn id="13" dur="500"/>
                                        <p:tgtEl>
                                          <p:spTgt spid="194"/>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1+#ppt_w/2"/>
                                          </p:val>
                                        </p:tav>
                                        <p:tav tm="100000">
                                          <p:val>
                                            <p:strVal val="#ppt_x"/>
                                          </p:val>
                                        </p:tav>
                                      </p:tavLst>
                                    </p:anim>
                                    <p:anim calcmode="lin" valueType="num">
                                      <p:cBhvr additive="base">
                                        <p:cTn id="18" dur="500" fill="hold"/>
                                        <p:tgtEl>
                                          <p:spTgt spid="16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68"/>
                                        </p:tgtEl>
                                        <p:attrNameLst>
                                          <p:attrName>style.visibility</p:attrName>
                                        </p:attrNameLst>
                                      </p:cBhvr>
                                      <p:to>
                                        <p:strVal val="visible"/>
                                      </p:to>
                                    </p:set>
                                    <p:anim calcmode="lin" valueType="num">
                                      <p:cBhvr additive="base">
                                        <p:cTn id="22" dur="500" fill="hold"/>
                                        <p:tgtEl>
                                          <p:spTgt spid="168"/>
                                        </p:tgtEl>
                                        <p:attrNameLst>
                                          <p:attrName>ppt_x</p:attrName>
                                        </p:attrNameLst>
                                      </p:cBhvr>
                                      <p:tavLst>
                                        <p:tav tm="0">
                                          <p:val>
                                            <p:strVal val="1+#ppt_w/2"/>
                                          </p:val>
                                        </p:tav>
                                        <p:tav tm="100000">
                                          <p:val>
                                            <p:strVal val="#ppt_x"/>
                                          </p:val>
                                        </p:tav>
                                      </p:tavLst>
                                    </p:anim>
                                    <p:anim calcmode="lin" valueType="num">
                                      <p:cBhvr additive="base">
                                        <p:cTn id="23" dur="500" fill="hold"/>
                                        <p:tgtEl>
                                          <p:spTgt spid="16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69"/>
                                        </p:tgtEl>
                                        <p:attrNameLst>
                                          <p:attrName>style.visibility</p:attrName>
                                        </p:attrNameLst>
                                      </p:cBhvr>
                                      <p:to>
                                        <p:strVal val="visible"/>
                                      </p:to>
                                    </p:set>
                                    <p:anim calcmode="lin" valueType="num">
                                      <p:cBhvr additive="base">
                                        <p:cTn id="27" dur="500" fill="hold"/>
                                        <p:tgtEl>
                                          <p:spTgt spid="169"/>
                                        </p:tgtEl>
                                        <p:attrNameLst>
                                          <p:attrName>ppt_x</p:attrName>
                                        </p:attrNameLst>
                                      </p:cBhvr>
                                      <p:tavLst>
                                        <p:tav tm="0">
                                          <p:val>
                                            <p:strVal val="1+#ppt_w/2"/>
                                          </p:val>
                                        </p:tav>
                                        <p:tav tm="100000">
                                          <p:val>
                                            <p:strVal val="#ppt_x"/>
                                          </p:val>
                                        </p:tav>
                                      </p:tavLst>
                                    </p:anim>
                                    <p:anim calcmode="lin" valueType="num">
                                      <p:cBhvr additive="base">
                                        <p:cTn id="28" dur="500" fill="hold"/>
                                        <p:tgtEl>
                                          <p:spTgt spid="16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70"/>
                                        </p:tgtEl>
                                        <p:attrNameLst>
                                          <p:attrName>style.visibility</p:attrName>
                                        </p:attrNameLst>
                                      </p:cBhvr>
                                      <p:to>
                                        <p:strVal val="visible"/>
                                      </p:to>
                                    </p:set>
                                    <p:anim calcmode="lin" valueType="num">
                                      <p:cBhvr additive="base">
                                        <p:cTn id="32" dur="500" fill="hold"/>
                                        <p:tgtEl>
                                          <p:spTgt spid="170"/>
                                        </p:tgtEl>
                                        <p:attrNameLst>
                                          <p:attrName>ppt_x</p:attrName>
                                        </p:attrNameLst>
                                      </p:cBhvr>
                                      <p:tavLst>
                                        <p:tav tm="0">
                                          <p:val>
                                            <p:strVal val="1+#ppt_w/2"/>
                                          </p:val>
                                        </p:tav>
                                        <p:tav tm="100000">
                                          <p:val>
                                            <p:strVal val="#ppt_x"/>
                                          </p:val>
                                        </p:tav>
                                      </p:tavLst>
                                    </p:anim>
                                    <p:anim calcmode="lin" valueType="num">
                                      <p:cBhvr additive="base">
                                        <p:cTn id="33" dur="500" fill="hold"/>
                                        <p:tgtEl>
                                          <p:spTgt spid="17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73"/>
                                        </p:tgtEl>
                                        <p:attrNameLst>
                                          <p:attrName>style.visibility</p:attrName>
                                        </p:attrNameLst>
                                      </p:cBhvr>
                                      <p:to>
                                        <p:strVal val="visible"/>
                                      </p:to>
                                    </p:set>
                                    <p:anim calcmode="lin" valueType="num">
                                      <p:cBhvr additive="base">
                                        <p:cTn id="37" dur="500" fill="hold"/>
                                        <p:tgtEl>
                                          <p:spTgt spid="173"/>
                                        </p:tgtEl>
                                        <p:attrNameLst>
                                          <p:attrName>ppt_x</p:attrName>
                                        </p:attrNameLst>
                                      </p:cBhvr>
                                      <p:tavLst>
                                        <p:tav tm="0">
                                          <p:val>
                                            <p:strVal val="1+#ppt_w/2"/>
                                          </p:val>
                                        </p:tav>
                                        <p:tav tm="100000">
                                          <p:val>
                                            <p:strVal val="#ppt_x"/>
                                          </p:val>
                                        </p:tav>
                                      </p:tavLst>
                                    </p:anim>
                                    <p:anim calcmode="lin" valueType="num">
                                      <p:cBhvr additive="base">
                                        <p:cTn id="38" dur="500" fill="hold"/>
                                        <p:tgtEl>
                                          <p:spTgt spid="17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74"/>
                                        </p:tgtEl>
                                        <p:attrNameLst>
                                          <p:attrName>style.visibility</p:attrName>
                                        </p:attrNameLst>
                                      </p:cBhvr>
                                      <p:to>
                                        <p:strVal val="visible"/>
                                      </p:to>
                                    </p:set>
                                    <p:anim calcmode="lin" valueType="num">
                                      <p:cBhvr additive="base">
                                        <p:cTn id="42" dur="500" fill="hold"/>
                                        <p:tgtEl>
                                          <p:spTgt spid="174"/>
                                        </p:tgtEl>
                                        <p:attrNameLst>
                                          <p:attrName>ppt_x</p:attrName>
                                        </p:attrNameLst>
                                      </p:cBhvr>
                                      <p:tavLst>
                                        <p:tav tm="0">
                                          <p:val>
                                            <p:strVal val="1+#ppt_w/2"/>
                                          </p:val>
                                        </p:tav>
                                        <p:tav tm="100000">
                                          <p:val>
                                            <p:strVal val="#ppt_x"/>
                                          </p:val>
                                        </p:tav>
                                      </p:tavLst>
                                    </p:anim>
                                    <p:anim calcmode="lin" valueType="num">
                                      <p:cBhvr additive="base">
                                        <p:cTn id="43" dur="500" fill="hold"/>
                                        <p:tgtEl>
                                          <p:spTgt spid="17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 calcmode="lin" valueType="num">
                                      <p:cBhvr additive="base">
                                        <p:cTn id="47" dur="500" fill="hold"/>
                                        <p:tgtEl>
                                          <p:spTgt spid="175"/>
                                        </p:tgtEl>
                                        <p:attrNameLst>
                                          <p:attrName>ppt_x</p:attrName>
                                        </p:attrNameLst>
                                      </p:cBhvr>
                                      <p:tavLst>
                                        <p:tav tm="0">
                                          <p:val>
                                            <p:strVal val="1+#ppt_w/2"/>
                                          </p:val>
                                        </p:tav>
                                        <p:tav tm="100000">
                                          <p:val>
                                            <p:strVal val="#ppt_x"/>
                                          </p:val>
                                        </p:tav>
                                      </p:tavLst>
                                    </p:anim>
                                    <p:anim calcmode="lin" valueType="num">
                                      <p:cBhvr additive="base">
                                        <p:cTn id="48" dur="500" fill="hold"/>
                                        <p:tgtEl>
                                          <p:spTgt spid="175"/>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79"/>
                                        </p:tgtEl>
                                        <p:attrNameLst>
                                          <p:attrName>style.visibility</p:attrName>
                                        </p:attrNameLst>
                                      </p:cBhvr>
                                      <p:to>
                                        <p:strVal val="visible"/>
                                      </p:to>
                                    </p:set>
                                    <p:anim calcmode="lin" valueType="num">
                                      <p:cBhvr additive="base">
                                        <p:cTn id="52" dur="500" fill="hold"/>
                                        <p:tgtEl>
                                          <p:spTgt spid="179"/>
                                        </p:tgtEl>
                                        <p:attrNameLst>
                                          <p:attrName>ppt_x</p:attrName>
                                        </p:attrNameLst>
                                      </p:cBhvr>
                                      <p:tavLst>
                                        <p:tav tm="0">
                                          <p:val>
                                            <p:strVal val="1+#ppt_w/2"/>
                                          </p:val>
                                        </p:tav>
                                        <p:tav tm="100000">
                                          <p:val>
                                            <p:strVal val="#ppt_x"/>
                                          </p:val>
                                        </p:tav>
                                      </p:tavLst>
                                    </p:anim>
                                    <p:anim calcmode="lin" valueType="num">
                                      <p:cBhvr additive="base">
                                        <p:cTn id="53" dur="500" fill="hold"/>
                                        <p:tgtEl>
                                          <p:spTgt spid="179"/>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180"/>
                                        </p:tgtEl>
                                        <p:attrNameLst>
                                          <p:attrName>style.visibility</p:attrName>
                                        </p:attrNameLst>
                                      </p:cBhvr>
                                      <p:to>
                                        <p:strVal val="visible"/>
                                      </p:to>
                                    </p:set>
                                    <p:anim calcmode="lin" valueType="num">
                                      <p:cBhvr additive="base">
                                        <p:cTn id="57" dur="500" fill="hold"/>
                                        <p:tgtEl>
                                          <p:spTgt spid="180"/>
                                        </p:tgtEl>
                                        <p:attrNameLst>
                                          <p:attrName>ppt_x</p:attrName>
                                        </p:attrNameLst>
                                      </p:cBhvr>
                                      <p:tavLst>
                                        <p:tav tm="0">
                                          <p:val>
                                            <p:strVal val="0-#ppt_w/2"/>
                                          </p:val>
                                        </p:tav>
                                        <p:tav tm="100000">
                                          <p:val>
                                            <p:strVal val="#ppt_x"/>
                                          </p:val>
                                        </p:tav>
                                      </p:tavLst>
                                    </p:anim>
                                    <p:anim calcmode="lin" valueType="num">
                                      <p:cBhvr additive="base">
                                        <p:cTn id="58" dur="500" fill="hold"/>
                                        <p:tgtEl>
                                          <p:spTgt spid="180"/>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83"/>
                                        </p:tgtEl>
                                        <p:attrNameLst>
                                          <p:attrName>style.visibility</p:attrName>
                                        </p:attrNameLst>
                                      </p:cBhvr>
                                      <p:to>
                                        <p:strVal val="visible"/>
                                      </p:to>
                                    </p:set>
                                    <p:anim calcmode="lin" valueType="num">
                                      <p:cBhvr additive="base">
                                        <p:cTn id="62" dur="500" fill="hold"/>
                                        <p:tgtEl>
                                          <p:spTgt spid="183"/>
                                        </p:tgtEl>
                                        <p:attrNameLst>
                                          <p:attrName>ppt_x</p:attrName>
                                        </p:attrNameLst>
                                      </p:cBhvr>
                                      <p:tavLst>
                                        <p:tav tm="0">
                                          <p:val>
                                            <p:strVal val="0-#ppt_w/2"/>
                                          </p:val>
                                        </p:tav>
                                        <p:tav tm="100000">
                                          <p:val>
                                            <p:strVal val="#ppt_x"/>
                                          </p:val>
                                        </p:tav>
                                      </p:tavLst>
                                    </p:anim>
                                    <p:anim calcmode="lin" valueType="num">
                                      <p:cBhvr additive="base">
                                        <p:cTn id="63" dur="500" fill="hold"/>
                                        <p:tgtEl>
                                          <p:spTgt spid="183"/>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84"/>
                                        </p:tgtEl>
                                        <p:attrNameLst>
                                          <p:attrName>style.visibility</p:attrName>
                                        </p:attrNameLst>
                                      </p:cBhvr>
                                      <p:to>
                                        <p:strVal val="visible"/>
                                      </p:to>
                                    </p:set>
                                    <p:anim calcmode="lin" valueType="num">
                                      <p:cBhvr additive="base">
                                        <p:cTn id="67" dur="500" fill="hold"/>
                                        <p:tgtEl>
                                          <p:spTgt spid="184"/>
                                        </p:tgtEl>
                                        <p:attrNameLst>
                                          <p:attrName>ppt_x</p:attrName>
                                        </p:attrNameLst>
                                      </p:cBhvr>
                                      <p:tavLst>
                                        <p:tav tm="0">
                                          <p:val>
                                            <p:strVal val="0-#ppt_w/2"/>
                                          </p:val>
                                        </p:tav>
                                        <p:tav tm="100000">
                                          <p:val>
                                            <p:strVal val="#ppt_x"/>
                                          </p:val>
                                        </p:tav>
                                      </p:tavLst>
                                    </p:anim>
                                    <p:anim calcmode="lin" valueType="num">
                                      <p:cBhvr additive="base">
                                        <p:cTn id="68" dur="500" fill="hold"/>
                                        <p:tgtEl>
                                          <p:spTgt spid="184"/>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185"/>
                                        </p:tgtEl>
                                        <p:attrNameLst>
                                          <p:attrName>style.visibility</p:attrName>
                                        </p:attrNameLst>
                                      </p:cBhvr>
                                      <p:to>
                                        <p:strVal val="visible"/>
                                      </p:to>
                                    </p:set>
                                    <p:anim calcmode="lin" valueType="num">
                                      <p:cBhvr additive="base">
                                        <p:cTn id="72" dur="500" fill="hold"/>
                                        <p:tgtEl>
                                          <p:spTgt spid="185"/>
                                        </p:tgtEl>
                                        <p:attrNameLst>
                                          <p:attrName>ppt_x</p:attrName>
                                        </p:attrNameLst>
                                      </p:cBhvr>
                                      <p:tavLst>
                                        <p:tav tm="0">
                                          <p:val>
                                            <p:strVal val="0-#ppt_w/2"/>
                                          </p:val>
                                        </p:tav>
                                        <p:tav tm="100000">
                                          <p:val>
                                            <p:strVal val="#ppt_x"/>
                                          </p:val>
                                        </p:tav>
                                      </p:tavLst>
                                    </p:anim>
                                    <p:anim calcmode="lin" valueType="num">
                                      <p:cBhvr additive="base">
                                        <p:cTn id="73" dur="500" fill="hold"/>
                                        <p:tgtEl>
                                          <p:spTgt spid="185"/>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grpId="0" nodeType="afterEffect">
                                  <p:stCondLst>
                                    <p:cond delay="0"/>
                                  </p:stCondLst>
                                  <p:childTnLst>
                                    <p:set>
                                      <p:cBhvr>
                                        <p:cTn id="76" dur="1" fill="hold">
                                          <p:stCondLst>
                                            <p:cond delay="0"/>
                                          </p:stCondLst>
                                        </p:cTn>
                                        <p:tgtEl>
                                          <p:spTgt spid="188"/>
                                        </p:tgtEl>
                                        <p:attrNameLst>
                                          <p:attrName>style.visibility</p:attrName>
                                        </p:attrNameLst>
                                      </p:cBhvr>
                                      <p:to>
                                        <p:strVal val="visible"/>
                                      </p:to>
                                    </p:set>
                                    <p:anim calcmode="lin" valueType="num">
                                      <p:cBhvr additive="base">
                                        <p:cTn id="77" dur="500" fill="hold"/>
                                        <p:tgtEl>
                                          <p:spTgt spid="188"/>
                                        </p:tgtEl>
                                        <p:attrNameLst>
                                          <p:attrName>ppt_x</p:attrName>
                                        </p:attrNameLst>
                                      </p:cBhvr>
                                      <p:tavLst>
                                        <p:tav tm="0">
                                          <p:val>
                                            <p:strVal val="0-#ppt_w/2"/>
                                          </p:val>
                                        </p:tav>
                                        <p:tav tm="100000">
                                          <p:val>
                                            <p:strVal val="#ppt_x"/>
                                          </p:val>
                                        </p:tav>
                                      </p:tavLst>
                                    </p:anim>
                                    <p:anim calcmode="lin" valueType="num">
                                      <p:cBhvr additive="base">
                                        <p:cTn id="78" dur="500" fill="hold"/>
                                        <p:tgtEl>
                                          <p:spTgt spid="188"/>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nodeType="afterEffect">
                                  <p:stCondLst>
                                    <p:cond delay="0"/>
                                  </p:stCondLst>
                                  <p:childTnLst>
                                    <p:set>
                                      <p:cBhvr>
                                        <p:cTn id="81" dur="1" fill="hold">
                                          <p:stCondLst>
                                            <p:cond delay="0"/>
                                          </p:stCondLst>
                                        </p:cTn>
                                        <p:tgtEl>
                                          <p:spTgt spid="189"/>
                                        </p:tgtEl>
                                        <p:attrNameLst>
                                          <p:attrName>style.visibility</p:attrName>
                                        </p:attrNameLst>
                                      </p:cBhvr>
                                      <p:to>
                                        <p:strVal val="visible"/>
                                      </p:to>
                                    </p:set>
                                    <p:anim calcmode="lin" valueType="num">
                                      <p:cBhvr additive="base">
                                        <p:cTn id="82" dur="500" fill="hold"/>
                                        <p:tgtEl>
                                          <p:spTgt spid="189"/>
                                        </p:tgtEl>
                                        <p:attrNameLst>
                                          <p:attrName>ppt_x</p:attrName>
                                        </p:attrNameLst>
                                      </p:cBhvr>
                                      <p:tavLst>
                                        <p:tav tm="0">
                                          <p:val>
                                            <p:strVal val="0-#ppt_w/2"/>
                                          </p:val>
                                        </p:tav>
                                        <p:tav tm="100000">
                                          <p:val>
                                            <p:strVal val="#ppt_x"/>
                                          </p:val>
                                        </p:tav>
                                      </p:tavLst>
                                    </p:anim>
                                    <p:anim calcmode="lin" valueType="num">
                                      <p:cBhvr additive="base">
                                        <p:cTn id="83" dur="500" fill="hold"/>
                                        <p:tgtEl>
                                          <p:spTgt spid="189"/>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192"/>
                                        </p:tgtEl>
                                        <p:attrNameLst>
                                          <p:attrName>style.visibility</p:attrName>
                                        </p:attrNameLst>
                                      </p:cBhvr>
                                      <p:to>
                                        <p:strVal val="visible"/>
                                      </p:to>
                                    </p:set>
                                    <p:anim calcmode="lin" valueType="num">
                                      <p:cBhvr additive="base">
                                        <p:cTn id="87" dur="500" fill="hold"/>
                                        <p:tgtEl>
                                          <p:spTgt spid="192"/>
                                        </p:tgtEl>
                                        <p:attrNameLst>
                                          <p:attrName>ppt_x</p:attrName>
                                        </p:attrNameLst>
                                      </p:cBhvr>
                                      <p:tavLst>
                                        <p:tav tm="0">
                                          <p:val>
                                            <p:strVal val="0-#ppt_w/2"/>
                                          </p:val>
                                        </p:tav>
                                        <p:tav tm="100000">
                                          <p:val>
                                            <p:strVal val="#ppt_x"/>
                                          </p:val>
                                        </p:tav>
                                      </p:tavLst>
                                    </p:anim>
                                    <p:anim calcmode="lin" valueType="num">
                                      <p:cBhvr additive="base">
                                        <p:cTn id="88" dur="500" fill="hold"/>
                                        <p:tgtEl>
                                          <p:spTgt spid="192"/>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8" fill="hold" grpId="0" nodeType="afterEffect">
                                  <p:stCondLst>
                                    <p:cond delay="0"/>
                                  </p:stCondLst>
                                  <p:childTnLst>
                                    <p:set>
                                      <p:cBhvr>
                                        <p:cTn id="91" dur="1" fill="hold">
                                          <p:stCondLst>
                                            <p:cond delay="0"/>
                                          </p:stCondLst>
                                        </p:cTn>
                                        <p:tgtEl>
                                          <p:spTgt spid="193"/>
                                        </p:tgtEl>
                                        <p:attrNameLst>
                                          <p:attrName>style.visibility</p:attrName>
                                        </p:attrNameLst>
                                      </p:cBhvr>
                                      <p:to>
                                        <p:strVal val="visible"/>
                                      </p:to>
                                    </p:set>
                                    <p:anim calcmode="lin" valueType="num">
                                      <p:cBhvr additive="base">
                                        <p:cTn id="92" dur="500" fill="hold"/>
                                        <p:tgtEl>
                                          <p:spTgt spid="193"/>
                                        </p:tgtEl>
                                        <p:attrNameLst>
                                          <p:attrName>ppt_x</p:attrName>
                                        </p:attrNameLst>
                                      </p:cBhvr>
                                      <p:tavLst>
                                        <p:tav tm="0">
                                          <p:val>
                                            <p:strVal val="0-#ppt_w/2"/>
                                          </p:val>
                                        </p:tav>
                                        <p:tav tm="100000">
                                          <p:val>
                                            <p:strVal val="#ppt_x"/>
                                          </p:val>
                                        </p:tav>
                                      </p:tavLst>
                                    </p:anim>
                                    <p:anim calcmode="lin" valueType="num">
                                      <p:cBhvr additive="base">
                                        <p:cTn id="93" dur="500" fill="hold"/>
                                        <p:tgtEl>
                                          <p:spTgt spid="193"/>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8" fill="hold" grpId="0" nodeType="afterEffect">
                                  <p:stCondLst>
                                    <p:cond delay="0"/>
                                  </p:stCondLst>
                                  <p:childTnLst>
                                    <p:set>
                                      <p:cBhvr>
                                        <p:cTn id="96" dur="1" fill="hold">
                                          <p:stCondLst>
                                            <p:cond delay="0"/>
                                          </p:stCondLst>
                                        </p:cTn>
                                        <p:tgtEl>
                                          <p:spTgt spid="195"/>
                                        </p:tgtEl>
                                        <p:attrNameLst>
                                          <p:attrName>style.visibility</p:attrName>
                                        </p:attrNameLst>
                                      </p:cBhvr>
                                      <p:to>
                                        <p:strVal val="visible"/>
                                      </p:to>
                                    </p:set>
                                    <p:anim calcmode="lin" valueType="num">
                                      <p:cBhvr additive="base">
                                        <p:cTn id="97" dur="500" fill="hold"/>
                                        <p:tgtEl>
                                          <p:spTgt spid="195"/>
                                        </p:tgtEl>
                                        <p:attrNameLst>
                                          <p:attrName>ppt_x</p:attrName>
                                        </p:attrNameLst>
                                      </p:cBhvr>
                                      <p:tavLst>
                                        <p:tav tm="0">
                                          <p:val>
                                            <p:strVal val="0-#ppt_w/2"/>
                                          </p:val>
                                        </p:tav>
                                        <p:tav tm="100000">
                                          <p:val>
                                            <p:strVal val="#ppt_x"/>
                                          </p:val>
                                        </p:tav>
                                      </p:tavLst>
                                    </p:anim>
                                    <p:anim calcmode="lin" valueType="num">
                                      <p:cBhvr additive="base">
                                        <p:cTn id="98" dur="500" fill="hold"/>
                                        <p:tgtEl>
                                          <p:spTgt spid="1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69" grpId="0"/>
      <p:bldP spid="173" grpId="0"/>
      <p:bldP spid="174" grpId="0"/>
      <p:bldP spid="179" grpId="0"/>
      <p:bldP spid="183" grpId="0"/>
      <p:bldP spid="184" grpId="0"/>
      <p:bldP spid="188" grpId="0"/>
      <p:bldP spid="192" grpId="0"/>
      <p:bldP spid="193" grpId="0"/>
      <p:bldP spid="194" grpId="0"/>
      <p:bldP spid="1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952328"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grpSp>
        <p:nvGrpSpPr>
          <p:cNvPr id="3" name="组合 2">
            <a:extLst>
              <a:ext uri="{FF2B5EF4-FFF2-40B4-BE49-F238E27FC236}">
                <a16:creationId xmlns:a16="http://schemas.microsoft.com/office/drawing/2014/main" id="{C0C3CDA1-A2A0-4EF8-ACB9-FDDA62B8853A}"/>
              </a:ext>
            </a:extLst>
          </p:cNvPr>
          <p:cNvGrpSpPr/>
          <p:nvPr/>
        </p:nvGrpSpPr>
        <p:grpSpPr>
          <a:xfrm>
            <a:off x="5274308" y="164314"/>
            <a:ext cx="1646552" cy="467045"/>
            <a:chOff x="2235655" y="4491622"/>
            <a:chExt cx="1646552" cy="467045"/>
          </a:xfrm>
        </p:grpSpPr>
        <p:sp>
          <p:nvSpPr>
            <p:cNvPr id="196" name="圆角矩形 44">
              <a:extLst>
                <a:ext uri="{FF2B5EF4-FFF2-40B4-BE49-F238E27FC236}">
                  <a16:creationId xmlns:a16="http://schemas.microsoft.com/office/drawing/2014/main" id="{101E011E-EC44-4CCD-8135-6613A6B99E24}"/>
                </a:ext>
              </a:extLst>
            </p:cNvPr>
            <p:cNvSpPr/>
            <p:nvPr/>
          </p:nvSpPr>
          <p:spPr>
            <a:xfrm>
              <a:off x="2235655"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2" name="矩形 1">
              <a:extLst>
                <a:ext uri="{FF2B5EF4-FFF2-40B4-BE49-F238E27FC236}">
                  <a16:creationId xmlns:a16="http://schemas.microsoft.com/office/drawing/2014/main" id="{0927D3BE-AEAF-4712-A9EE-34B11F6FE6FA}"/>
                </a:ext>
              </a:extLst>
            </p:cNvPr>
            <p:cNvSpPr/>
            <p:nvPr/>
          </p:nvSpPr>
          <p:spPr>
            <a:xfrm>
              <a:off x="2389517" y="4540478"/>
              <a:ext cx="1338828" cy="369332"/>
            </a:xfrm>
            <a:prstGeom prst="rect">
              <a:avLst/>
            </a:prstGeom>
          </p:spPr>
          <p:txBody>
            <a:bodyPr wrap="none">
              <a:spAutoFit/>
            </a:bodyPr>
            <a:lstStyle/>
            <a:p>
              <a:r>
                <a:rPr lang="zh-CN" altLang="en-US" kern="0" dirty="0">
                  <a:solidFill>
                    <a:srgbClr val="2F5EB0"/>
                  </a:solidFill>
                  <a:latin typeface="微软雅黑" panose="020B0503020204020204" pitchFamily="34" charset="-122"/>
                  <a:ea typeface="微软雅黑" panose="020B0503020204020204" pitchFamily="34" charset="-122"/>
                </a:rPr>
                <a:t>微服务架构</a:t>
              </a:r>
              <a:endParaRPr lang="zh-CN" altLang="en-US" dirty="0"/>
            </a:p>
          </p:txBody>
        </p:sp>
      </p:grpSp>
    </p:spTree>
    <p:extLst>
      <p:ext uri="{BB962C8B-B14F-4D97-AF65-F5344CB8AC3E}">
        <p14:creationId xmlns:p14="http://schemas.microsoft.com/office/powerpoint/2010/main" val="317338046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r>
              <a:rPr lang="en-US" altLang="zh-CN" kern="0" dirty="0">
                <a:solidFill>
                  <a:srgbClr val="2F5EB0"/>
                </a:solidFill>
                <a:latin typeface="微软雅黑" panose="020B0503020204020204" pitchFamily="34" charset="-122"/>
                <a:ea typeface="微软雅黑" panose="020B0503020204020204" pitchFamily="34" charset="-122"/>
              </a:rPr>
              <a:t>--</a:t>
            </a:r>
            <a:r>
              <a:rPr lang="zh-CN" altLang="en-US" kern="0" dirty="0">
                <a:solidFill>
                  <a:srgbClr val="2F5EB0"/>
                </a:solidFill>
                <a:latin typeface="微软雅黑" panose="020B0503020204020204" pitchFamily="34" charset="-122"/>
                <a:ea typeface="微软雅黑" panose="020B0503020204020204" pitchFamily="34" charset="-122"/>
              </a:rPr>
              <a:t>工作流</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41064480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88032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r>
              <a:rPr lang="en-US" altLang="zh-CN" kern="0" dirty="0">
                <a:solidFill>
                  <a:srgbClr val="2F5EB0"/>
                </a:solidFill>
                <a:latin typeface="微软雅黑" panose="020B0503020204020204" pitchFamily="34" charset="-122"/>
                <a:ea typeface="微软雅黑" panose="020B0503020204020204" pitchFamily="34" charset="-122"/>
              </a:rPr>
              <a:t>--</a:t>
            </a:r>
            <a:r>
              <a:rPr lang="zh-CN" altLang="en-US" kern="0" dirty="0">
                <a:solidFill>
                  <a:srgbClr val="2F5EB0"/>
                </a:solidFill>
                <a:latin typeface="微软雅黑" panose="020B0503020204020204" pitchFamily="34" charset="-122"/>
                <a:ea typeface="微软雅黑" panose="020B0503020204020204" pitchFamily="34" charset="-122"/>
              </a:rPr>
              <a:t>资产发现与检索</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13538409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r>
              <a:rPr lang="en-US" altLang="zh-CN" kern="0" dirty="0">
                <a:solidFill>
                  <a:srgbClr val="2F5EB0"/>
                </a:solidFill>
                <a:latin typeface="微软雅黑" panose="020B0503020204020204" pitchFamily="34" charset="-122"/>
                <a:ea typeface="微软雅黑" panose="020B0503020204020204" pitchFamily="34" charset="-122"/>
              </a:rPr>
              <a:t>--</a:t>
            </a:r>
            <a:r>
              <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基于测试场景的并行任务生成</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4197779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15</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r>
              <a:rPr lang="en-US" altLang="zh-CN" kern="0" dirty="0">
                <a:solidFill>
                  <a:srgbClr val="2F5EB0"/>
                </a:solidFill>
                <a:latin typeface="微软雅黑" panose="020B0503020204020204" pitchFamily="34" charset="-122"/>
                <a:ea typeface="微软雅黑" panose="020B0503020204020204" pitchFamily="34" charset="-122"/>
              </a:rPr>
              <a:t>--</a:t>
            </a:r>
            <a:r>
              <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测试任务智能调度技术</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8174865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16</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关键技术</a:t>
            </a:r>
            <a:r>
              <a:rPr lang="en-US" altLang="zh-CN" kern="0" dirty="0">
                <a:solidFill>
                  <a:srgbClr val="2F5EB0"/>
                </a:solidFill>
                <a:latin typeface="微软雅黑" panose="020B0503020204020204" pitchFamily="34" charset="-122"/>
                <a:ea typeface="微软雅黑" panose="020B0503020204020204" pitchFamily="34" charset="-122"/>
              </a:rPr>
              <a:t>--</a:t>
            </a:r>
            <a:r>
              <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测试用例智能推荐技术</a:t>
            </a: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87459923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肘形连接符 13">
            <a:extLst>
              <a:ext uri="{FF2B5EF4-FFF2-40B4-BE49-F238E27FC236}">
                <a16:creationId xmlns:a16="http://schemas.microsoft.com/office/drawing/2014/main" id="{87D23500-44BA-4498-9D73-30C9CEB13C21}"/>
              </a:ext>
            </a:extLst>
          </p:cNvPr>
          <p:cNvCxnSpPr>
            <a:cxnSpLocks/>
          </p:cNvCxnSpPr>
          <p:nvPr/>
        </p:nvCxnSpPr>
        <p:spPr>
          <a:xfrm flipV="1">
            <a:off x="2107845" y="3637365"/>
            <a:ext cx="2884989" cy="944000"/>
          </a:xfrm>
          <a:prstGeom prst="bentConnector3">
            <a:avLst>
              <a:gd name="adj1" fmla="val 50000"/>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肘形连接符 13">
            <a:extLst>
              <a:ext uri="{FF2B5EF4-FFF2-40B4-BE49-F238E27FC236}">
                <a16:creationId xmlns:a16="http://schemas.microsoft.com/office/drawing/2014/main" id="{160FF8D8-2F40-4711-9C39-0E06544D5CE4}"/>
              </a:ext>
            </a:extLst>
          </p:cNvPr>
          <p:cNvCxnSpPr>
            <a:cxnSpLocks/>
          </p:cNvCxnSpPr>
          <p:nvPr/>
        </p:nvCxnSpPr>
        <p:spPr>
          <a:xfrm flipV="1">
            <a:off x="1779216" y="3255702"/>
            <a:ext cx="2832553" cy="326669"/>
          </a:xfrm>
          <a:prstGeom prst="bentConnector3">
            <a:avLst>
              <a:gd name="adj1" fmla="val 64512"/>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肘形连接符 13">
            <a:extLst>
              <a:ext uri="{FF2B5EF4-FFF2-40B4-BE49-F238E27FC236}">
                <a16:creationId xmlns:a16="http://schemas.microsoft.com/office/drawing/2014/main" id="{18E29B4C-77A2-4ED2-8E0E-D9B2EA2433DF}"/>
              </a:ext>
            </a:extLst>
          </p:cNvPr>
          <p:cNvCxnSpPr>
            <a:cxnSpLocks/>
          </p:cNvCxnSpPr>
          <p:nvPr/>
        </p:nvCxnSpPr>
        <p:spPr>
          <a:xfrm flipV="1">
            <a:off x="2698302" y="2331291"/>
            <a:ext cx="2420054" cy="219775"/>
          </a:xfrm>
          <a:prstGeom prst="bentConnector3">
            <a:avLst>
              <a:gd name="adj1" fmla="val 50000"/>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肘形连接符 13">
            <a:extLst>
              <a:ext uri="{FF2B5EF4-FFF2-40B4-BE49-F238E27FC236}">
                <a16:creationId xmlns:a16="http://schemas.microsoft.com/office/drawing/2014/main" id="{DE1829D2-6808-492E-B221-7FD66164AF09}"/>
              </a:ext>
            </a:extLst>
          </p:cNvPr>
          <p:cNvCxnSpPr>
            <a:cxnSpLocks/>
            <a:stCxn id="64" idx="3"/>
          </p:cNvCxnSpPr>
          <p:nvPr/>
        </p:nvCxnSpPr>
        <p:spPr>
          <a:xfrm>
            <a:off x="1834376" y="1633498"/>
            <a:ext cx="3039177" cy="1103466"/>
          </a:xfrm>
          <a:prstGeom prst="bentConnector3">
            <a:avLst>
              <a:gd name="adj1" fmla="val 50000"/>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17</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测试工具</a:t>
            </a:r>
            <a:endPar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cxnSp>
        <p:nvCxnSpPr>
          <p:cNvPr id="13" name="肘形连接符 13">
            <a:extLst>
              <a:ext uri="{FF2B5EF4-FFF2-40B4-BE49-F238E27FC236}">
                <a16:creationId xmlns:a16="http://schemas.microsoft.com/office/drawing/2014/main" id="{5692C46D-6FC1-4796-A2D8-5E79FD15602B}"/>
              </a:ext>
            </a:extLst>
          </p:cNvPr>
          <p:cNvCxnSpPr/>
          <p:nvPr/>
        </p:nvCxnSpPr>
        <p:spPr>
          <a:xfrm flipV="1">
            <a:off x="6300026" y="1648750"/>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肘形连接符 14">
            <a:extLst>
              <a:ext uri="{FF2B5EF4-FFF2-40B4-BE49-F238E27FC236}">
                <a16:creationId xmlns:a16="http://schemas.microsoft.com/office/drawing/2014/main" id="{779C929A-7C0F-46BE-AB8A-7EC01DB5CA51}"/>
              </a:ext>
            </a:extLst>
          </p:cNvPr>
          <p:cNvCxnSpPr/>
          <p:nvPr/>
        </p:nvCxnSpPr>
        <p:spPr>
          <a:xfrm>
            <a:off x="6372033" y="2717278"/>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AEBEE2D-92F5-430C-A925-3A18020B3A47}"/>
              </a:ext>
            </a:extLst>
          </p:cNvPr>
          <p:cNvGrpSpPr/>
          <p:nvPr/>
        </p:nvGrpSpPr>
        <p:grpSpPr>
          <a:xfrm>
            <a:off x="9209474" y="1375282"/>
            <a:ext cx="546935" cy="546935"/>
            <a:chOff x="8172543" y="1350968"/>
            <a:chExt cx="546935" cy="546935"/>
          </a:xfrm>
        </p:grpSpPr>
        <p:sp>
          <p:nvSpPr>
            <p:cNvPr id="15" name="椭圆 14">
              <a:extLst>
                <a:ext uri="{FF2B5EF4-FFF2-40B4-BE49-F238E27FC236}">
                  <a16:creationId xmlns:a16="http://schemas.microsoft.com/office/drawing/2014/main" id="{A2BC72D4-18E7-42AD-87F9-9D43C7A10EEA}"/>
                </a:ext>
              </a:extLst>
            </p:cNvPr>
            <p:cNvSpPr/>
            <p:nvPr/>
          </p:nvSpPr>
          <p:spPr>
            <a:xfrm>
              <a:off x="8172543" y="135096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 name="标题 4">
              <a:extLst>
                <a:ext uri="{FF2B5EF4-FFF2-40B4-BE49-F238E27FC236}">
                  <a16:creationId xmlns:a16="http://schemas.microsoft.com/office/drawing/2014/main" id="{A8A61053-F3BE-41D2-BE45-103562C1F00E}"/>
                </a:ext>
              </a:extLst>
            </p:cNvPr>
            <p:cNvSpPr txBox="1"/>
            <p:nvPr/>
          </p:nvSpPr>
          <p:spPr>
            <a:xfrm>
              <a:off x="8201672" y="144554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05</a:t>
              </a:r>
            </a:p>
          </p:txBody>
        </p:sp>
      </p:grpSp>
      <p:cxnSp>
        <p:nvCxnSpPr>
          <p:cNvPr id="17" name="肘形连接符 17">
            <a:extLst>
              <a:ext uri="{FF2B5EF4-FFF2-40B4-BE49-F238E27FC236}">
                <a16:creationId xmlns:a16="http://schemas.microsoft.com/office/drawing/2014/main" id="{77D6241D-5EE4-48E9-B54E-06E2F0E47E5A}"/>
              </a:ext>
            </a:extLst>
          </p:cNvPr>
          <p:cNvCxnSpPr/>
          <p:nvPr/>
        </p:nvCxnSpPr>
        <p:spPr>
          <a:xfrm flipV="1">
            <a:off x="6990977" y="2628368"/>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肘形连接符 18">
            <a:extLst>
              <a:ext uri="{FF2B5EF4-FFF2-40B4-BE49-F238E27FC236}">
                <a16:creationId xmlns:a16="http://schemas.microsoft.com/office/drawing/2014/main" id="{73ACCCD1-8A32-4DEF-B558-9DC21362C3E7}"/>
              </a:ext>
            </a:extLst>
          </p:cNvPr>
          <p:cNvCxnSpPr/>
          <p:nvPr/>
        </p:nvCxnSpPr>
        <p:spPr>
          <a:xfrm>
            <a:off x="6948097" y="3705120"/>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CEC862B1-5858-4C77-A057-DE7B974010D2}"/>
              </a:ext>
            </a:extLst>
          </p:cNvPr>
          <p:cNvSpPr/>
          <p:nvPr/>
        </p:nvSpPr>
        <p:spPr>
          <a:xfrm>
            <a:off x="10001562" y="2314359"/>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0" name="标题 4">
            <a:extLst>
              <a:ext uri="{FF2B5EF4-FFF2-40B4-BE49-F238E27FC236}">
                <a16:creationId xmlns:a16="http://schemas.microsoft.com/office/drawing/2014/main" id="{62F10B83-39E6-4982-9CA8-22E5C94E0C48}"/>
              </a:ext>
            </a:extLst>
          </p:cNvPr>
          <p:cNvSpPr txBox="1"/>
          <p:nvPr/>
        </p:nvSpPr>
        <p:spPr>
          <a:xfrm>
            <a:off x="10030691" y="2408932"/>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06</a:t>
            </a:r>
          </a:p>
        </p:txBody>
      </p:sp>
      <p:sp>
        <p:nvSpPr>
          <p:cNvPr id="21" name="椭圆 20">
            <a:extLst>
              <a:ext uri="{FF2B5EF4-FFF2-40B4-BE49-F238E27FC236}">
                <a16:creationId xmlns:a16="http://schemas.microsoft.com/office/drawing/2014/main" id="{BBB13FA6-9019-4357-AF7F-C74D9CA90335}"/>
              </a:ext>
            </a:extLst>
          </p:cNvPr>
          <p:cNvSpPr/>
          <p:nvPr/>
        </p:nvSpPr>
        <p:spPr>
          <a:xfrm>
            <a:off x="9209474" y="3221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2" name="标题 4">
            <a:extLst>
              <a:ext uri="{FF2B5EF4-FFF2-40B4-BE49-F238E27FC236}">
                <a16:creationId xmlns:a16="http://schemas.microsoft.com/office/drawing/2014/main" id="{73E0CDF7-82F0-4ABB-A381-228D3993367B}"/>
              </a:ext>
            </a:extLst>
          </p:cNvPr>
          <p:cNvSpPr txBox="1"/>
          <p:nvPr/>
        </p:nvSpPr>
        <p:spPr>
          <a:xfrm>
            <a:off x="9238603" y="33159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07</a:t>
            </a:r>
          </a:p>
        </p:txBody>
      </p:sp>
      <p:sp>
        <p:nvSpPr>
          <p:cNvPr id="23" name="椭圆 22">
            <a:extLst>
              <a:ext uri="{FF2B5EF4-FFF2-40B4-BE49-F238E27FC236}">
                <a16:creationId xmlns:a16="http://schemas.microsoft.com/office/drawing/2014/main" id="{6766521A-CCBE-4F14-9780-F33CD75B4A5F}"/>
              </a:ext>
            </a:extLst>
          </p:cNvPr>
          <p:cNvSpPr/>
          <p:nvPr/>
        </p:nvSpPr>
        <p:spPr>
          <a:xfrm>
            <a:off x="9929554" y="4229446"/>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4" name="标题 4">
            <a:extLst>
              <a:ext uri="{FF2B5EF4-FFF2-40B4-BE49-F238E27FC236}">
                <a16:creationId xmlns:a16="http://schemas.microsoft.com/office/drawing/2014/main" id="{299DE444-8A86-4FC4-B46A-9E476017EB2B}"/>
              </a:ext>
            </a:extLst>
          </p:cNvPr>
          <p:cNvSpPr txBox="1"/>
          <p:nvPr/>
        </p:nvSpPr>
        <p:spPr>
          <a:xfrm>
            <a:off x="9958683" y="432401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08</a:t>
            </a:r>
          </a:p>
        </p:txBody>
      </p:sp>
      <p:sp>
        <p:nvSpPr>
          <p:cNvPr id="25" name="Freeform 9">
            <a:extLst>
              <a:ext uri="{FF2B5EF4-FFF2-40B4-BE49-F238E27FC236}">
                <a16:creationId xmlns:a16="http://schemas.microsoft.com/office/drawing/2014/main" id="{FAA6196A-5529-4AA0-8C6B-6924ADED926F}"/>
              </a:ext>
            </a:extLst>
          </p:cNvPr>
          <p:cNvSpPr/>
          <p:nvPr/>
        </p:nvSpPr>
        <p:spPr bwMode="auto">
          <a:xfrm flipH="1">
            <a:off x="4297384" y="1925190"/>
            <a:ext cx="3010583" cy="184307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7" name="矩形 26">
            <a:extLst>
              <a:ext uri="{FF2B5EF4-FFF2-40B4-BE49-F238E27FC236}">
                <a16:creationId xmlns:a16="http://schemas.microsoft.com/office/drawing/2014/main" id="{7DEF714F-D2DB-4CE6-8EA6-B6A4BC9F4264}"/>
              </a:ext>
            </a:extLst>
          </p:cNvPr>
          <p:cNvSpPr/>
          <p:nvPr/>
        </p:nvSpPr>
        <p:spPr>
          <a:xfrm>
            <a:off x="4730122" y="3219054"/>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测试工具</a:t>
            </a:r>
          </a:p>
        </p:txBody>
      </p:sp>
      <p:grpSp>
        <p:nvGrpSpPr>
          <p:cNvPr id="29" name="组合 28">
            <a:extLst>
              <a:ext uri="{FF2B5EF4-FFF2-40B4-BE49-F238E27FC236}">
                <a16:creationId xmlns:a16="http://schemas.microsoft.com/office/drawing/2014/main" id="{ACFE20A3-42C1-45B8-8A24-A6D4CC734D09}"/>
              </a:ext>
            </a:extLst>
          </p:cNvPr>
          <p:cNvGrpSpPr/>
          <p:nvPr/>
        </p:nvGrpSpPr>
        <p:grpSpPr>
          <a:xfrm>
            <a:off x="5429201" y="2361498"/>
            <a:ext cx="652151" cy="610641"/>
            <a:chOff x="1784487" y="2486066"/>
            <a:chExt cx="446032" cy="418971"/>
          </a:xfrm>
          <a:effectLst>
            <a:outerShdw blurRad="50800" dist="38100" dir="2700000" algn="tl" rotWithShape="0">
              <a:prstClr val="black">
                <a:alpha val="40000"/>
              </a:prstClr>
            </a:outerShdw>
          </a:effectLst>
        </p:grpSpPr>
        <p:sp>
          <p:nvSpPr>
            <p:cNvPr id="30" name="Freeform 68">
              <a:extLst>
                <a:ext uri="{FF2B5EF4-FFF2-40B4-BE49-F238E27FC236}">
                  <a16:creationId xmlns:a16="http://schemas.microsoft.com/office/drawing/2014/main" id="{49EB1C0E-92A9-44C7-8996-6600BE93B1FA}"/>
                </a:ext>
              </a:extLst>
            </p:cNvPr>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1" name="Freeform 69">
              <a:extLst>
                <a:ext uri="{FF2B5EF4-FFF2-40B4-BE49-F238E27FC236}">
                  <a16:creationId xmlns:a16="http://schemas.microsoft.com/office/drawing/2014/main" id="{3E2913AF-2C0E-4B59-9A64-5FCBB24FD9DB}"/>
                </a:ext>
              </a:extLst>
            </p:cNvPr>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2" name="Freeform 70">
              <a:extLst>
                <a:ext uri="{FF2B5EF4-FFF2-40B4-BE49-F238E27FC236}">
                  <a16:creationId xmlns:a16="http://schemas.microsoft.com/office/drawing/2014/main" id="{685F4C97-1403-4AA3-9F86-DBC3064333C0}"/>
                </a:ext>
              </a:extLst>
            </p:cNvPr>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3" name="Freeform 71">
              <a:extLst>
                <a:ext uri="{FF2B5EF4-FFF2-40B4-BE49-F238E27FC236}">
                  <a16:creationId xmlns:a16="http://schemas.microsoft.com/office/drawing/2014/main" id="{D2439281-A263-49EA-9D49-A452C04C8C19}"/>
                </a:ext>
              </a:extLst>
            </p:cNvPr>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4" name="Freeform 72">
              <a:extLst>
                <a:ext uri="{FF2B5EF4-FFF2-40B4-BE49-F238E27FC236}">
                  <a16:creationId xmlns:a16="http://schemas.microsoft.com/office/drawing/2014/main" id="{B98D9DBC-2C11-4398-9EF5-C71AB1ED7CFB}"/>
                </a:ext>
              </a:extLst>
            </p:cNvPr>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5" name="Rectangle 73">
              <a:extLst>
                <a:ext uri="{FF2B5EF4-FFF2-40B4-BE49-F238E27FC236}">
                  <a16:creationId xmlns:a16="http://schemas.microsoft.com/office/drawing/2014/main" id="{9A0F4A6D-C811-40D5-BF08-831E825EE0B3}"/>
                </a:ext>
              </a:extLst>
            </p:cNvPr>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6" name="矩形 47">
            <a:extLst>
              <a:ext uri="{FF2B5EF4-FFF2-40B4-BE49-F238E27FC236}">
                <a16:creationId xmlns:a16="http://schemas.microsoft.com/office/drawing/2014/main" id="{7F4BDA7E-0EB8-4725-84F5-E19469C96ED4}"/>
              </a:ext>
            </a:extLst>
          </p:cNvPr>
          <p:cNvSpPr>
            <a:spLocks noChangeArrowheads="1"/>
          </p:cNvSpPr>
          <p:nvPr/>
        </p:nvSpPr>
        <p:spPr bwMode="auto">
          <a:xfrm>
            <a:off x="1632928" y="1235718"/>
            <a:ext cx="1957492"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ym typeface="微软雅黑" panose="020B0503020204020204" pitchFamily="34" charset="-122"/>
              </a:rPr>
              <a:t>自动化功能测试工具</a:t>
            </a:r>
          </a:p>
        </p:txBody>
      </p:sp>
      <p:sp>
        <p:nvSpPr>
          <p:cNvPr id="38" name="矩形 47">
            <a:extLst>
              <a:ext uri="{FF2B5EF4-FFF2-40B4-BE49-F238E27FC236}">
                <a16:creationId xmlns:a16="http://schemas.microsoft.com/office/drawing/2014/main" id="{250E521B-F2EE-4011-A403-5FFB43658C26}"/>
              </a:ext>
            </a:extLst>
          </p:cNvPr>
          <p:cNvSpPr>
            <a:spLocks noChangeArrowheads="1"/>
          </p:cNvSpPr>
          <p:nvPr/>
        </p:nvSpPr>
        <p:spPr bwMode="auto">
          <a:xfrm>
            <a:off x="796795" y="2408272"/>
            <a:ext cx="1535397"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ym typeface="微软雅黑" panose="020B0503020204020204" pitchFamily="34" charset="-122"/>
              </a:rPr>
              <a:t>性能测试工具</a:t>
            </a:r>
          </a:p>
        </p:txBody>
      </p:sp>
      <p:sp>
        <p:nvSpPr>
          <p:cNvPr id="39" name="矩形 47">
            <a:extLst>
              <a:ext uri="{FF2B5EF4-FFF2-40B4-BE49-F238E27FC236}">
                <a16:creationId xmlns:a16="http://schemas.microsoft.com/office/drawing/2014/main" id="{8BD0B039-B214-4193-A7D8-5904B18BDCD0}"/>
              </a:ext>
            </a:extLst>
          </p:cNvPr>
          <p:cNvSpPr>
            <a:spLocks noChangeArrowheads="1"/>
          </p:cNvSpPr>
          <p:nvPr/>
        </p:nvSpPr>
        <p:spPr bwMode="auto">
          <a:xfrm>
            <a:off x="1762186" y="3200708"/>
            <a:ext cx="1957492"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ym typeface="微软雅黑" panose="020B0503020204020204" pitchFamily="34" charset="-122"/>
              </a:rPr>
              <a:t>源代码自动分析工具</a:t>
            </a:r>
          </a:p>
        </p:txBody>
      </p:sp>
      <p:sp>
        <p:nvSpPr>
          <p:cNvPr id="40" name="矩形 47">
            <a:extLst>
              <a:ext uri="{FF2B5EF4-FFF2-40B4-BE49-F238E27FC236}">
                <a16:creationId xmlns:a16="http://schemas.microsoft.com/office/drawing/2014/main" id="{D6E0CF23-7A17-41A3-9101-BA4D8BF71258}"/>
              </a:ext>
            </a:extLst>
          </p:cNvPr>
          <p:cNvSpPr>
            <a:spLocks noChangeArrowheads="1"/>
          </p:cNvSpPr>
          <p:nvPr/>
        </p:nvSpPr>
        <p:spPr bwMode="auto">
          <a:xfrm>
            <a:off x="2066927" y="4228493"/>
            <a:ext cx="1287037"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en-US" altLang="zh-CN" sz="1400" dirty="0">
                <a:sym typeface="微软雅黑" panose="020B0503020204020204" pitchFamily="34" charset="-122"/>
              </a:rPr>
              <a:t>Testbed</a:t>
            </a:r>
            <a:r>
              <a:rPr lang="zh-CN" altLang="en-US" sz="1400" dirty="0">
                <a:sym typeface="微软雅黑" panose="020B0503020204020204" pitchFamily="34" charset="-122"/>
              </a:rPr>
              <a:t>升级</a:t>
            </a:r>
          </a:p>
        </p:txBody>
      </p:sp>
      <p:cxnSp>
        <p:nvCxnSpPr>
          <p:cNvPr id="61" name="肘形连接符 13">
            <a:extLst>
              <a:ext uri="{FF2B5EF4-FFF2-40B4-BE49-F238E27FC236}">
                <a16:creationId xmlns:a16="http://schemas.microsoft.com/office/drawing/2014/main" id="{B0B62FE4-1DE7-4F69-83B7-F5A50EEFF630}"/>
              </a:ext>
            </a:extLst>
          </p:cNvPr>
          <p:cNvCxnSpPr>
            <a:cxnSpLocks/>
          </p:cNvCxnSpPr>
          <p:nvPr/>
        </p:nvCxnSpPr>
        <p:spPr>
          <a:xfrm rot="5400000" flipH="1" flipV="1">
            <a:off x="5057571" y="4064419"/>
            <a:ext cx="1260584" cy="517325"/>
          </a:xfrm>
          <a:prstGeom prst="bentConnector3">
            <a:avLst>
              <a:gd name="adj1" fmla="val 50000"/>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D54A3DF2-3DE8-4617-9BB4-CB2A79C0BE3A}"/>
              </a:ext>
            </a:extLst>
          </p:cNvPr>
          <p:cNvGrpSpPr/>
          <p:nvPr/>
        </p:nvGrpSpPr>
        <p:grpSpPr>
          <a:xfrm>
            <a:off x="1287442" y="1358904"/>
            <a:ext cx="546935" cy="546935"/>
            <a:chOff x="8172543" y="1350968"/>
            <a:chExt cx="546935" cy="546935"/>
          </a:xfrm>
        </p:grpSpPr>
        <p:sp>
          <p:nvSpPr>
            <p:cNvPr id="63" name="椭圆 62">
              <a:extLst>
                <a:ext uri="{FF2B5EF4-FFF2-40B4-BE49-F238E27FC236}">
                  <a16:creationId xmlns:a16="http://schemas.microsoft.com/office/drawing/2014/main" id="{7D4CF14D-8AF4-4CA5-B895-B3FB66333472}"/>
                </a:ext>
              </a:extLst>
            </p:cNvPr>
            <p:cNvSpPr/>
            <p:nvPr/>
          </p:nvSpPr>
          <p:spPr>
            <a:xfrm>
              <a:off x="8172543" y="135096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4" name="标题 4">
              <a:extLst>
                <a:ext uri="{FF2B5EF4-FFF2-40B4-BE49-F238E27FC236}">
                  <a16:creationId xmlns:a16="http://schemas.microsoft.com/office/drawing/2014/main" id="{3025EBE8-16AD-43E5-9812-73C52C796E69}"/>
                </a:ext>
              </a:extLst>
            </p:cNvPr>
            <p:cNvSpPr txBox="1"/>
            <p:nvPr/>
          </p:nvSpPr>
          <p:spPr>
            <a:xfrm>
              <a:off x="8201672" y="144554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01</a:t>
              </a:r>
            </a:p>
          </p:txBody>
        </p:sp>
      </p:grpSp>
      <p:grpSp>
        <p:nvGrpSpPr>
          <p:cNvPr id="65" name="组合 64">
            <a:extLst>
              <a:ext uri="{FF2B5EF4-FFF2-40B4-BE49-F238E27FC236}">
                <a16:creationId xmlns:a16="http://schemas.microsoft.com/office/drawing/2014/main" id="{5DC4B371-B916-4EF1-AEAC-12EE43F05307}"/>
              </a:ext>
            </a:extLst>
          </p:cNvPr>
          <p:cNvGrpSpPr/>
          <p:nvPr/>
        </p:nvGrpSpPr>
        <p:grpSpPr>
          <a:xfrm>
            <a:off x="2194390" y="2277599"/>
            <a:ext cx="546935" cy="546935"/>
            <a:chOff x="8172543" y="1350968"/>
            <a:chExt cx="546935" cy="546935"/>
          </a:xfrm>
        </p:grpSpPr>
        <p:sp>
          <p:nvSpPr>
            <p:cNvPr id="66" name="椭圆 65">
              <a:extLst>
                <a:ext uri="{FF2B5EF4-FFF2-40B4-BE49-F238E27FC236}">
                  <a16:creationId xmlns:a16="http://schemas.microsoft.com/office/drawing/2014/main" id="{57FC171E-4D59-47C2-A81D-7318A961059C}"/>
                </a:ext>
              </a:extLst>
            </p:cNvPr>
            <p:cNvSpPr/>
            <p:nvPr/>
          </p:nvSpPr>
          <p:spPr>
            <a:xfrm>
              <a:off x="8172543" y="135096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7" name="标题 4">
              <a:extLst>
                <a:ext uri="{FF2B5EF4-FFF2-40B4-BE49-F238E27FC236}">
                  <a16:creationId xmlns:a16="http://schemas.microsoft.com/office/drawing/2014/main" id="{560A6C73-E062-4113-8D20-CBCFF3BF7BEC}"/>
                </a:ext>
              </a:extLst>
            </p:cNvPr>
            <p:cNvSpPr txBox="1"/>
            <p:nvPr/>
          </p:nvSpPr>
          <p:spPr>
            <a:xfrm>
              <a:off x="8201672" y="144554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02</a:t>
              </a:r>
            </a:p>
          </p:txBody>
        </p:sp>
      </p:grpSp>
      <p:grpSp>
        <p:nvGrpSpPr>
          <p:cNvPr id="69" name="组合 68">
            <a:extLst>
              <a:ext uri="{FF2B5EF4-FFF2-40B4-BE49-F238E27FC236}">
                <a16:creationId xmlns:a16="http://schemas.microsoft.com/office/drawing/2014/main" id="{695BC321-70A9-41DA-8212-A911DB5B50B3}"/>
              </a:ext>
            </a:extLst>
          </p:cNvPr>
          <p:cNvGrpSpPr/>
          <p:nvPr/>
        </p:nvGrpSpPr>
        <p:grpSpPr>
          <a:xfrm>
            <a:off x="1229001" y="3312424"/>
            <a:ext cx="546935" cy="546935"/>
            <a:chOff x="8172543" y="1350968"/>
            <a:chExt cx="546935" cy="546935"/>
          </a:xfrm>
        </p:grpSpPr>
        <p:sp>
          <p:nvSpPr>
            <p:cNvPr id="70" name="椭圆 69">
              <a:extLst>
                <a:ext uri="{FF2B5EF4-FFF2-40B4-BE49-F238E27FC236}">
                  <a16:creationId xmlns:a16="http://schemas.microsoft.com/office/drawing/2014/main" id="{5604F8E0-965D-4BDE-B361-24377476C5FD}"/>
                </a:ext>
              </a:extLst>
            </p:cNvPr>
            <p:cNvSpPr/>
            <p:nvPr/>
          </p:nvSpPr>
          <p:spPr>
            <a:xfrm>
              <a:off x="8172543" y="135096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71" name="标题 4">
              <a:extLst>
                <a:ext uri="{FF2B5EF4-FFF2-40B4-BE49-F238E27FC236}">
                  <a16:creationId xmlns:a16="http://schemas.microsoft.com/office/drawing/2014/main" id="{13C72C1C-ED4C-4984-B224-D46F178977C2}"/>
                </a:ext>
              </a:extLst>
            </p:cNvPr>
            <p:cNvSpPr txBox="1"/>
            <p:nvPr/>
          </p:nvSpPr>
          <p:spPr>
            <a:xfrm>
              <a:off x="8201672" y="144554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03</a:t>
              </a:r>
            </a:p>
          </p:txBody>
        </p:sp>
      </p:grpSp>
      <p:grpSp>
        <p:nvGrpSpPr>
          <p:cNvPr id="72" name="组合 71">
            <a:extLst>
              <a:ext uri="{FF2B5EF4-FFF2-40B4-BE49-F238E27FC236}">
                <a16:creationId xmlns:a16="http://schemas.microsoft.com/office/drawing/2014/main" id="{A3415CAD-B66A-4573-94E5-1583888A151E}"/>
              </a:ext>
            </a:extLst>
          </p:cNvPr>
          <p:cNvGrpSpPr/>
          <p:nvPr/>
        </p:nvGrpSpPr>
        <p:grpSpPr>
          <a:xfrm>
            <a:off x="1603799" y="4300982"/>
            <a:ext cx="546935" cy="546935"/>
            <a:chOff x="8172543" y="1350968"/>
            <a:chExt cx="546935" cy="546935"/>
          </a:xfrm>
        </p:grpSpPr>
        <p:sp>
          <p:nvSpPr>
            <p:cNvPr id="73" name="椭圆 72">
              <a:extLst>
                <a:ext uri="{FF2B5EF4-FFF2-40B4-BE49-F238E27FC236}">
                  <a16:creationId xmlns:a16="http://schemas.microsoft.com/office/drawing/2014/main" id="{35D40FAB-5B71-4E74-BF72-43D1EE3DE06F}"/>
                </a:ext>
              </a:extLst>
            </p:cNvPr>
            <p:cNvSpPr/>
            <p:nvPr/>
          </p:nvSpPr>
          <p:spPr>
            <a:xfrm>
              <a:off x="8172543" y="135096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74" name="标题 4">
              <a:extLst>
                <a:ext uri="{FF2B5EF4-FFF2-40B4-BE49-F238E27FC236}">
                  <a16:creationId xmlns:a16="http://schemas.microsoft.com/office/drawing/2014/main" id="{2A30745F-8026-484C-AA77-1A8235D22742}"/>
                </a:ext>
              </a:extLst>
            </p:cNvPr>
            <p:cNvSpPr txBox="1"/>
            <p:nvPr/>
          </p:nvSpPr>
          <p:spPr>
            <a:xfrm>
              <a:off x="8201672" y="144554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04</a:t>
              </a:r>
            </a:p>
          </p:txBody>
        </p:sp>
      </p:grpSp>
      <p:grpSp>
        <p:nvGrpSpPr>
          <p:cNvPr id="75" name="组合 74">
            <a:extLst>
              <a:ext uri="{FF2B5EF4-FFF2-40B4-BE49-F238E27FC236}">
                <a16:creationId xmlns:a16="http://schemas.microsoft.com/office/drawing/2014/main" id="{16F69CF4-5A12-430B-8F59-108AC9ECFA45}"/>
              </a:ext>
            </a:extLst>
          </p:cNvPr>
          <p:cNvGrpSpPr/>
          <p:nvPr/>
        </p:nvGrpSpPr>
        <p:grpSpPr>
          <a:xfrm>
            <a:off x="5155731" y="4677983"/>
            <a:ext cx="546935" cy="546935"/>
            <a:chOff x="8172543" y="1350968"/>
            <a:chExt cx="546935" cy="546935"/>
          </a:xfrm>
        </p:grpSpPr>
        <p:sp>
          <p:nvSpPr>
            <p:cNvPr id="76" name="椭圆 75">
              <a:extLst>
                <a:ext uri="{FF2B5EF4-FFF2-40B4-BE49-F238E27FC236}">
                  <a16:creationId xmlns:a16="http://schemas.microsoft.com/office/drawing/2014/main" id="{78BF1586-CE03-47B4-A93E-4C33DC3660CB}"/>
                </a:ext>
              </a:extLst>
            </p:cNvPr>
            <p:cNvSpPr/>
            <p:nvPr/>
          </p:nvSpPr>
          <p:spPr>
            <a:xfrm>
              <a:off x="8172543" y="135096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77" name="标题 4">
              <a:extLst>
                <a:ext uri="{FF2B5EF4-FFF2-40B4-BE49-F238E27FC236}">
                  <a16:creationId xmlns:a16="http://schemas.microsoft.com/office/drawing/2014/main" id="{8EC4E95E-3A11-4667-B326-E9BDF2E40627}"/>
                </a:ext>
              </a:extLst>
            </p:cNvPr>
            <p:cNvSpPr txBox="1"/>
            <p:nvPr/>
          </p:nvSpPr>
          <p:spPr>
            <a:xfrm>
              <a:off x="8201672" y="144554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09</a:t>
              </a:r>
            </a:p>
          </p:txBody>
        </p:sp>
      </p:grpSp>
      <p:sp>
        <p:nvSpPr>
          <p:cNvPr id="83" name="矩形 47">
            <a:extLst>
              <a:ext uri="{FF2B5EF4-FFF2-40B4-BE49-F238E27FC236}">
                <a16:creationId xmlns:a16="http://schemas.microsoft.com/office/drawing/2014/main" id="{2B1C95EC-E4DF-4EEE-BBAD-53FFD92CA608}"/>
              </a:ext>
            </a:extLst>
          </p:cNvPr>
          <p:cNvSpPr>
            <a:spLocks noChangeArrowheads="1"/>
          </p:cNvSpPr>
          <p:nvPr/>
        </p:nvSpPr>
        <p:spPr bwMode="auto">
          <a:xfrm>
            <a:off x="7218553" y="1280058"/>
            <a:ext cx="2080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ym typeface="微软雅黑" panose="020B0503020204020204" pitchFamily="34" charset="-122"/>
              </a:rPr>
              <a:t>测试用例辅助设计工具</a:t>
            </a:r>
          </a:p>
        </p:txBody>
      </p:sp>
      <p:sp>
        <p:nvSpPr>
          <p:cNvPr id="84" name="矩形 47">
            <a:extLst>
              <a:ext uri="{FF2B5EF4-FFF2-40B4-BE49-F238E27FC236}">
                <a16:creationId xmlns:a16="http://schemas.microsoft.com/office/drawing/2014/main" id="{3F2BE4C7-DA71-426C-A675-62BAC1A5BC54}"/>
              </a:ext>
            </a:extLst>
          </p:cNvPr>
          <p:cNvSpPr>
            <a:spLocks noChangeArrowheads="1"/>
          </p:cNvSpPr>
          <p:nvPr/>
        </p:nvSpPr>
        <p:spPr bwMode="auto">
          <a:xfrm>
            <a:off x="8058635" y="2270668"/>
            <a:ext cx="1957492"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ym typeface="微软雅黑" panose="020B0503020204020204" pitchFamily="34" charset="-122"/>
              </a:rPr>
              <a:t>代码质量测试工具</a:t>
            </a:r>
          </a:p>
        </p:txBody>
      </p:sp>
      <p:sp>
        <p:nvSpPr>
          <p:cNvPr id="85" name="矩形 47">
            <a:extLst>
              <a:ext uri="{FF2B5EF4-FFF2-40B4-BE49-F238E27FC236}">
                <a16:creationId xmlns:a16="http://schemas.microsoft.com/office/drawing/2014/main" id="{2ED166EC-0D2D-4F35-B3FB-C753CB773E05}"/>
              </a:ext>
            </a:extLst>
          </p:cNvPr>
          <p:cNvSpPr>
            <a:spLocks noChangeArrowheads="1"/>
          </p:cNvSpPr>
          <p:nvPr/>
        </p:nvSpPr>
        <p:spPr bwMode="auto">
          <a:xfrm>
            <a:off x="9756408" y="3310825"/>
            <a:ext cx="2189540"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ym typeface="微软雅黑" panose="020B0503020204020204" pitchFamily="34" charset="-122"/>
              </a:rPr>
              <a:t>数据标准规范检查工具</a:t>
            </a:r>
          </a:p>
        </p:txBody>
      </p:sp>
      <p:sp>
        <p:nvSpPr>
          <p:cNvPr id="86" name="矩形 47">
            <a:extLst>
              <a:ext uri="{FF2B5EF4-FFF2-40B4-BE49-F238E27FC236}">
                <a16:creationId xmlns:a16="http://schemas.microsoft.com/office/drawing/2014/main" id="{FE4EB530-FEE3-4A31-93DB-EF3DB7947F3D}"/>
              </a:ext>
            </a:extLst>
          </p:cNvPr>
          <p:cNvSpPr>
            <a:spLocks noChangeArrowheads="1"/>
          </p:cNvSpPr>
          <p:nvPr/>
        </p:nvSpPr>
        <p:spPr bwMode="auto">
          <a:xfrm>
            <a:off x="8001190" y="4512036"/>
            <a:ext cx="1957492"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ym typeface="微软雅黑" panose="020B0503020204020204" pitchFamily="34" charset="-122"/>
              </a:rPr>
              <a:t>逻辑覆盖率测试工具</a:t>
            </a:r>
          </a:p>
        </p:txBody>
      </p:sp>
      <p:sp>
        <p:nvSpPr>
          <p:cNvPr id="87" name="矩形 47">
            <a:extLst>
              <a:ext uri="{FF2B5EF4-FFF2-40B4-BE49-F238E27FC236}">
                <a16:creationId xmlns:a16="http://schemas.microsoft.com/office/drawing/2014/main" id="{496D064F-0DEA-48EF-80D6-26419FBA45C0}"/>
              </a:ext>
            </a:extLst>
          </p:cNvPr>
          <p:cNvSpPr>
            <a:spLocks noChangeArrowheads="1"/>
          </p:cNvSpPr>
          <p:nvPr/>
        </p:nvSpPr>
        <p:spPr bwMode="auto">
          <a:xfrm>
            <a:off x="5687862" y="4850799"/>
            <a:ext cx="2313327"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dirty="0">
                <a:sym typeface="微软雅黑" panose="020B0503020204020204" pitchFamily="34" charset="-122"/>
              </a:rPr>
              <a:t>FPGA</a:t>
            </a:r>
            <a:r>
              <a:rPr lang="zh-CN" altLang="en-US" sz="1400" dirty="0">
                <a:sym typeface="微软雅黑" panose="020B0503020204020204" pitchFamily="34" charset="-122"/>
              </a:rPr>
              <a:t>混合仿真验证工具</a:t>
            </a:r>
          </a:p>
        </p:txBody>
      </p:sp>
    </p:spTree>
    <p:extLst>
      <p:ext uri="{BB962C8B-B14F-4D97-AF65-F5344CB8AC3E}">
        <p14:creationId xmlns:p14="http://schemas.microsoft.com/office/powerpoint/2010/main" val="170211471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cTn>
                              </p:par>
                              <p:par>
                                <p:cTn id="17" presetID="2" presetClass="entr" presetSubtype="4" fill="hold" grpId="0"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53" presetClass="entr" presetSubtype="16"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childTnLst>
                          </p:cTn>
                        </p:par>
                        <p:par>
                          <p:cTn id="53" fill="hold">
                            <p:stCondLst>
                              <p:cond delay="4500"/>
                            </p:stCondLst>
                            <p:childTnLst>
                              <p:par>
                                <p:cTn id="54" presetID="22" presetClass="entr" presetSubtype="8"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par>
                                <p:cTn id="67" presetID="42" presetClass="entr" presetSubtype="0" fill="hold" nodeType="withEffect">
                                  <p:stCondLst>
                                    <p:cond delay="2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childTnLst>
                          </p:cTn>
                        </p:par>
                        <p:par>
                          <p:cTn id="72" fill="hold">
                            <p:stCondLst>
                              <p:cond delay="8000"/>
                            </p:stCondLst>
                            <p:childTnLst>
                              <p:par>
                                <p:cTn id="73" presetID="2" presetClass="entr" presetSubtype="2"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1+#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childTnLst>
                          </p:cTn>
                        </p:par>
                        <p:par>
                          <p:cTn id="77" fill="hold">
                            <p:stCondLst>
                              <p:cond delay="8500"/>
                            </p:stCondLst>
                            <p:childTnLst>
                              <p:par>
                                <p:cTn id="78" presetID="2" presetClass="entr" presetSubtype="2"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1+#ppt_w/2"/>
                                          </p:val>
                                        </p:tav>
                                        <p:tav tm="100000">
                                          <p:val>
                                            <p:strVal val="#ppt_x"/>
                                          </p:val>
                                        </p:tav>
                                      </p:tavLst>
                                    </p:anim>
                                    <p:anim calcmode="lin" valueType="num">
                                      <p:cBhvr additive="base">
                                        <p:cTn id="81" dur="500" fill="hold"/>
                                        <p:tgtEl>
                                          <p:spTgt spid="38"/>
                                        </p:tgtEl>
                                        <p:attrNameLst>
                                          <p:attrName>ppt_y</p:attrName>
                                        </p:attrNameLst>
                                      </p:cBhvr>
                                      <p:tavLst>
                                        <p:tav tm="0">
                                          <p:val>
                                            <p:strVal val="#ppt_y"/>
                                          </p:val>
                                        </p:tav>
                                        <p:tav tm="100000">
                                          <p:val>
                                            <p:strVal val="#ppt_y"/>
                                          </p:val>
                                        </p:tav>
                                      </p:tavLst>
                                    </p:anim>
                                  </p:childTnLst>
                                </p:cTn>
                              </p:par>
                            </p:childTnLst>
                          </p:cTn>
                        </p:par>
                        <p:par>
                          <p:cTn id="82" fill="hold">
                            <p:stCondLst>
                              <p:cond delay="9000"/>
                            </p:stCondLst>
                            <p:childTnLst>
                              <p:par>
                                <p:cTn id="83" presetID="2" presetClass="entr" presetSubtype="2"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1+#ppt_w/2"/>
                                          </p:val>
                                        </p:tav>
                                        <p:tav tm="100000">
                                          <p:val>
                                            <p:strVal val="#ppt_x"/>
                                          </p:val>
                                        </p:tav>
                                      </p:tavLst>
                                    </p:anim>
                                    <p:anim calcmode="lin" valueType="num">
                                      <p:cBhvr additive="base">
                                        <p:cTn id="86" dur="500" fill="hold"/>
                                        <p:tgtEl>
                                          <p:spTgt spid="39"/>
                                        </p:tgtEl>
                                        <p:attrNameLst>
                                          <p:attrName>ppt_y</p:attrName>
                                        </p:attrNameLst>
                                      </p:cBhvr>
                                      <p:tavLst>
                                        <p:tav tm="0">
                                          <p:val>
                                            <p:strVal val="#ppt_y"/>
                                          </p:val>
                                        </p:tav>
                                        <p:tav tm="100000">
                                          <p:val>
                                            <p:strVal val="#ppt_y"/>
                                          </p:val>
                                        </p:tav>
                                      </p:tavLst>
                                    </p:anim>
                                  </p:childTnLst>
                                </p:cTn>
                              </p:par>
                            </p:childTnLst>
                          </p:cTn>
                        </p:par>
                        <p:par>
                          <p:cTn id="87" fill="hold">
                            <p:stCondLst>
                              <p:cond delay="9500"/>
                            </p:stCondLst>
                            <p:childTnLst>
                              <p:par>
                                <p:cTn id="88" presetID="2" presetClass="entr" presetSubtype="2"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1+#ppt_w/2"/>
                                          </p:val>
                                        </p:tav>
                                        <p:tav tm="100000">
                                          <p:val>
                                            <p:strVal val="#ppt_x"/>
                                          </p:val>
                                        </p:tav>
                                      </p:tavLst>
                                    </p:anim>
                                    <p:anim calcmode="lin" valueType="num">
                                      <p:cBhvr additive="base">
                                        <p:cTn id="91" dur="500" fill="hold"/>
                                        <p:tgtEl>
                                          <p:spTgt spid="40"/>
                                        </p:tgtEl>
                                        <p:attrNameLst>
                                          <p:attrName>ppt_y</p:attrName>
                                        </p:attrNameLst>
                                      </p:cBhvr>
                                      <p:tavLst>
                                        <p:tav tm="0">
                                          <p:val>
                                            <p:strVal val="#ppt_y"/>
                                          </p:val>
                                        </p:tav>
                                        <p:tav tm="100000">
                                          <p:val>
                                            <p:strVal val="#ppt_y"/>
                                          </p:val>
                                        </p:tav>
                                      </p:tavLst>
                                    </p:anim>
                                  </p:childTnLst>
                                </p:cTn>
                              </p:par>
                            </p:childTnLst>
                          </p:cTn>
                        </p:par>
                        <p:par>
                          <p:cTn id="92" fill="hold">
                            <p:stCondLst>
                              <p:cond delay="10000"/>
                            </p:stCondLst>
                            <p:childTnLst>
                              <p:par>
                                <p:cTn id="93" presetID="22" presetClass="entr" presetSubtype="4" fill="hold"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childTnLst>
                          </p:cTn>
                        </p:par>
                        <p:par>
                          <p:cTn id="96" fill="hold">
                            <p:stCondLst>
                              <p:cond delay="10500"/>
                            </p:stCondLst>
                            <p:childTnLst>
                              <p:par>
                                <p:cTn id="97" presetID="22" presetClass="entr" presetSubtype="4"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wipe(down)">
                                      <p:cBhvr>
                                        <p:cTn id="99" dur="500"/>
                                        <p:tgtEl>
                                          <p:spTgt spid="45"/>
                                        </p:tgtEl>
                                      </p:cBhvr>
                                    </p:animEffect>
                                  </p:childTnLst>
                                </p:cTn>
                              </p:par>
                            </p:childTnLst>
                          </p:cTn>
                        </p:par>
                        <p:par>
                          <p:cTn id="100" fill="hold">
                            <p:stCondLst>
                              <p:cond delay="11000"/>
                            </p:stCondLst>
                            <p:childTnLst>
                              <p:par>
                                <p:cTn id="101" presetID="22" presetClass="entr" presetSubtype="4" fill="hold" nodeType="after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down)">
                                      <p:cBhvr>
                                        <p:cTn id="103" dur="500"/>
                                        <p:tgtEl>
                                          <p:spTgt spid="49"/>
                                        </p:tgtEl>
                                      </p:cBhvr>
                                    </p:animEffect>
                                  </p:childTnLst>
                                </p:cTn>
                              </p:par>
                            </p:childTnLst>
                          </p:cTn>
                        </p:par>
                        <p:par>
                          <p:cTn id="104" fill="hold">
                            <p:stCondLst>
                              <p:cond delay="11500"/>
                            </p:stCondLst>
                            <p:childTnLst>
                              <p:par>
                                <p:cTn id="105" presetID="22" presetClass="entr" presetSubtype="4" fill="hold" nodeType="after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wipe(down)">
                                      <p:cBhvr>
                                        <p:cTn id="107" dur="500"/>
                                        <p:tgtEl>
                                          <p:spTgt spid="50"/>
                                        </p:tgtEl>
                                      </p:cBhvr>
                                    </p:animEffect>
                                  </p:childTnLst>
                                </p:cTn>
                              </p:par>
                            </p:childTnLst>
                          </p:cTn>
                        </p:par>
                        <p:par>
                          <p:cTn id="108" fill="hold">
                            <p:stCondLst>
                              <p:cond delay="12000"/>
                            </p:stCondLst>
                            <p:childTnLst>
                              <p:par>
                                <p:cTn id="109" presetID="22" presetClass="entr" presetSubtype="4" fill="hold" nodeType="after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wipe(down)">
                                      <p:cBhvr>
                                        <p:cTn id="111" dur="500"/>
                                        <p:tgtEl>
                                          <p:spTgt spid="61"/>
                                        </p:tgtEl>
                                      </p:cBhvr>
                                    </p:animEffect>
                                  </p:childTnLst>
                                </p:cTn>
                              </p:par>
                            </p:childTnLst>
                          </p:cTn>
                        </p:par>
                        <p:par>
                          <p:cTn id="112" fill="hold">
                            <p:stCondLst>
                              <p:cond delay="12500"/>
                            </p:stCondLst>
                            <p:childTnLst>
                              <p:par>
                                <p:cTn id="113" presetID="2" presetClass="entr" presetSubtype="2" fill="hold" grpId="0" nodeType="after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1+#ppt_w/2"/>
                                          </p:val>
                                        </p:tav>
                                        <p:tav tm="100000">
                                          <p:val>
                                            <p:strVal val="#ppt_x"/>
                                          </p:val>
                                        </p:tav>
                                      </p:tavLst>
                                    </p:anim>
                                    <p:anim calcmode="lin" valueType="num">
                                      <p:cBhvr additive="base">
                                        <p:cTn id="116" dur="500" fill="hold"/>
                                        <p:tgtEl>
                                          <p:spTgt spid="83"/>
                                        </p:tgtEl>
                                        <p:attrNameLst>
                                          <p:attrName>ppt_y</p:attrName>
                                        </p:attrNameLst>
                                      </p:cBhvr>
                                      <p:tavLst>
                                        <p:tav tm="0">
                                          <p:val>
                                            <p:strVal val="#ppt_y"/>
                                          </p:val>
                                        </p:tav>
                                        <p:tav tm="100000">
                                          <p:val>
                                            <p:strVal val="#ppt_y"/>
                                          </p:val>
                                        </p:tav>
                                      </p:tavLst>
                                    </p:anim>
                                  </p:childTnLst>
                                </p:cTn>
                              </p:par>
                            </p:childTnLst>
                          </p:cTn>
                        </p:par>
                        <p:par>
                          <p:cTn id="117" fill="hold">
                            <p:stCondLst>
                              <p:cond delay="13000"/>
                            </p:stCondLst>
                            <p:childTnLst>
                              <p:par>
                                <p:cTn id="118" presetID="2" presetClass="entr" presetSubtype="2" fill="hold" grpId="0" nodeType="afterEffect">
                                  <p:stCondLst>
                                    <p:cond delay="0"/>
                                  </p:stCondLst>
                                  <p:childTnLst>
                                    <p:set>
                                      <p:cBhvr>
                                        <p:cTn id="119" dur="1" fill="hold">
                                          <p:stCondLst>
                                            <p:cond delay="0"/>
                                          </p:stCondLst>
                                        </p:cTn>
                                        <p:tgtEl>
                                          <p:spTgt spid="84"/>
                                        </p:tgtEl>
                                        <p:attrNameLst>
                                          <p:attrName>style.visibility</p:attrName>
                                        </p:attrNameLst>
                                      </p:cBhvr>
                                      <p:to>
                                        <p:strVal val="visible"/>
                                      </p:to>
                                    </p:set>
                                    <p:anim calcmode="lin" valueType="num">
                                      <p:cBhvr additive="base">
                                        <p:cTn id="120" dur="500" fill="hold"/>
                                        <p:tgtEl>
                                          <p:spTgt spid="84"/>
                                        </p:tgtEl>
                                        <p:attrNameLst>
                                          <p:attrName>ppt_x</p:attrName>
                                        </p:attrNameLst>
                                      </p:cBhvr>
                                      <p:tavLst>
                                        <p:tav tm="0">
                                          <p:val>
                                            <p:strVal val="1+#ppt_w/2"/>
                                          </p:val>
                                        </p:tav>
                                        <p:tav tm="100000">
                                          <p:val>
                                            <p:strVal val="#ppt_x"/>
                                          </p:val>
                                        </p:tav>
                                      </p:tavLst>
                                    </p:anim>
                                    <p:anim calcmode="lin" valueType="num">
                                      <p:cBhvr additive="base">
                                        <p:cTn id="121" dur="500" fill="hold"/>
                                        <p:tgtEl>
                                          <p:spTgt spid="84"/>
                                        </p:tgtEl>
                                        <p:attrNameLst>
                                          <p:attrName>ppt_y</p:attrName>
                                        </p:attrNameLst>
                                      </p:cBhvr>
                                      <p:tavLst>
                                        <p:tav tm="0">
                                          <p:val>
                                            <p:strVal val="#ppt_y"/>
                                          </p:val>
                                        </p:tav>
                                        <p:tav tm="100000">
                                          <p:val>
                                            <p:strVal val="#ppt_y"/>
                                          </p:val>
                                        </p:tav>
                                      </p:tavLst>
                                    </p:anim>
                                  </p:childTnLst>
                                </p:cTn>
                              </p:par>
                            </p:childTnLst>
                          </p:cTn>
                        </p:par>
                        <p:par>
                          <p:cTn id="122" fill="hold">
                            <p:stCondLst>
                              <p:cond delay="13500"/>
                            </p:stCondLst>
                            <p:childTnLst>
                              <p:par>
                                <p:cTn id="123" presetID="2" presetClass="entr" presetSubtype="2" fill="hold" grpId="0" nodeType="afterEffect">
                                  <p:stCondLst>
                                    <p:cond delay="0"/>
                                  </p:stCondLst>
                                  <p:childTnLst>
                                    <p:set>
                                      <p:cBhvr>
                                        <p:cTn id="124" dur="1" fill="hold">
                                          <p:stCondLst>
                                            <p:cond delay="0"/>
                                          </p:stCondLst>
                                        </p:cTn>
                                        <p:tgtEl>
                                          <p:spTgt spid="85"/>
                                        </p:tgtEl>
                                        <p:attrNameLst>
                                          <p:attrName>style.visibility</p:attrName>
                                        </p:attrNameLst>
                                      </p:cBhvr>
                                      <p:to>
                                        <p:strVal val="visible"/>
                                      </p:to>
                                    </p:set>
                                    <p:anim calcmode="lin" valueType="num">
                                      <p:cBhvr additive="base">
                                        <p:cTn id="125" dur="500" fill="hold"/>
                                        <p:tgtEl>
                                          <p:spTgt spid="85"/>
                                        </p:tgtEl>
                                        <p:attrNameLst>
                                          <p:attrName>ppt_x</p:attrName>
                                        </p:attrNameLst>
                                      </p:cBhvr>
                                      <p:tavLst>
                                        <p:tav tm="0">
                                          <p:val>
                                            <p:strVal val="1+#ppt_w/2"/>
                                          </p:val>
                                        </p:tav>
                                        <p:tav tm="100000">
                                          <p:val>
                                            <p:strVal val="#ppt_x"/>
                                          </p:val>
                                        </p:tav>
                                      </p:tavLst>
                                    </p:anim>
                                    <p:anim calcmode="lin" valueType="num">
                                      <p:cBhvr additive="base">
                                        <p:cTn id="126" dur="500" fill="hold"/>
                                        <p:tgtEl>
                                          <p:spTgt spid="85"/>
                                        </p:tgtEl>
                                        <p:attrNameLst>
                                          <p:attrName>ppt_y</p:attrName>
                                        </p:attrNameLst>
                                      </p:cBhvr>
                                      <p:tavLst>
                                        <p:tav tm="0">
                                          <p:val>
                                            <p:strVal val="#ppt_y"/>
                                          </p:val>
                                        </p:tav>
                                        <p:tav tm="100000">
                                          <p:val>
                                            <p:strVal val="#ppt_y"/>
                                          </p:val>
                                        </p:tav>
                                      </p:tavLst>
                                    </p:anim>
                                  </p:childTnLst>
                                </p:cTn>
                              </p:par>
                            </p:childTnLst>
                          </p:cTn>
                        </p:par>
                        <p:par>
                          <p:cTn id="127" fill="hold">
                            <p:stCondLst>
                              <p:cond delay="14000"/>
                            </p:stCondLst>
                            <p:childTnLst>
                              <p:par>
                                <p:cTn id="128" presetID="2" presetClass="entr" presetSubtype="2" fill="hold" grpId="0" nodeType="afterEffect">
                                  <p:stCondLst>
                                    <p:cond delay="0"/>
                                  </p:stCondLst>
                                  <p:childTnLst>
                                    <p:set>
                                      <p:cBhvr>
                                        <p:cTn id="129" dur="1" fill="hold">
                                          <p:stCondLst>
                                            <p:cond delay="0"/>
                                          </p:stCondLst>
                                        </p:cTn>
                                        <p:tgtEl>
                                          <p:spTgt spid="86"/>
                                        </p:tgtEl>
                                        <p:attrNameLst>
                                          <p:attrName>style.visibility</p:attrName>
                                        </p:attrNameLst>
                                      </p:cBhvr>
                                      <p:to>
                                        <p:strVal val="visible"/>
                                      </p:to>
                                    </p:set>
                                    <p:anim calcmode="lin" valueType="num">
                                      <p:cBhvr additive="base">
                                        <p:cTn id="130" dur="500" fill="hold"/>
                                        <p:tgtEl>
                                          <p:spTgt spid="86"/>
                                        </p:tgtEl>
                                        <p:attrNameLst>
                                          <p:attrName>ppt_x</p:attrName>
                                        </p:attrNameLst>
                                      </p:cBhvr>
                                      <p:tavLst>
                                        <p:tav tm="0">
                                          <p:val>
                                            <p:strVal val="1+#ppt_w/2"/>
                                          </p:val>
                                        </p:tav>
                                        <p:tav tm="100000">
                                          <p:val>
                                            <p:strVal val="#ppt_x"/>
                                          </p:val>
                                        </p:tav>
                                      </p:tavLst>
                                    </p:anim>
                                    <p:anim calcmode="lin" valueType="num">
                                      <p:cBhvr additive="base">
                                        <p:cTn id="131" dur="500" fill="hold"/>
                                        <p:tgtEl>
                                          <p:spTgt spid="86"/>
                                        </p:tgtEl>
                                        <p:attrNameLst>
                                          <p:attrName>ppt_y</p:attrName>
                                        </p:attrNameLst>
                                      </p:cBhvr>
                                      <p:tavLst>
                                        <p:tav tm="0">
                                          <p:val>
                                            <p:strVal val="#ppt_y"/>
                                          </p:val>
                                        </p:tav>
                                        <p:tav tm="100000">
                                          <p:val>
                                            <p:strVal val="#ppt_y"/>
                                          </p:val>
                                        </p:tav>
                                      </p:tavLst>
                                    </p:anim>
                                  </p:childTnLst>
                                </p:cTn>
                              </p:par>
                            </p:childTnLst>
                          </p:cTn>
                        </p:par>
                        <p:par>
                          <p:cTn id="132" fill="hold">
                            <p:stCondLst>
                              <p:cond delay="14500"/>
                            </p:stCondLst>
                            <p:childTnLst>
                              <p:par>
                                <p:cTn id="133" presetID="2" presetClass="entr" presetSubtype="2" fill="hold" grpId="0" nodeType="afterEffect">
                                  <p:stCondLst>
                                    <p:cond delay="0"/>
                                  </p:stCondLst>
                                  <p:childTnLst>
                                    <p:set>
                                      <p:cBhvr>
                                        <p:cTn id="134" dur="1" fill="hold">
                                          <p:stCondLst>
                                            <p:cond delay="0"/>
                                          </p:stCondLst>
                                        </p:cTn>
                                        <p:tgtEl>
                                          <p:spTgt spid="87"/>
                                        </p:tgtEl>
                                        <p:attrNameLst>
                                          <p:attrName>style.visibility</p:attrName>
                                        </p:attrNameLst>
                                      </p:cBhvr>
                                      <p:to>
                                        <p:strVal val="visible"/>
                                      </p:to>
                                    </p:set>
                                    <p:anim calcmode="lin" valueType="num">
                                      <p:cBhvr additive="base">
                                        <p:cTn id="135" dur="500" fill="hold"/>
                                        <p:tgtEl>
                                          <p:spTgt spid="87"/>
                                        </p:tgtEl>
                                        <p:attrNameLst>
                                          <p:attrName>ppt_x</p:attrName>
                                        </p:attrNameLst>
                                      </p:cBhvr>
                                      <p:tavLst>
                                        <p:tav tm="0">
                                          <p:val>
                                            <p:strVal val="1+#ppt_w/2"/>
                                          </p:val>
                                        </p:tav>
                                        <p:tav tm="100000">
                                          <p:val>
                                            <p:strVal val="#ppt_x"/>
                                          </p:val>
                                        </p:tav>
                                      </p:tavLst>
                                    </p:anim>
                                    <p:anim calcmode="lin" valueType="num">
                                      <p:cBhvr additive="base">
                                        <p:cTn id="136"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P spid="24" grpId="0"/>
      <p:bldP spid="25" grpId="0" animBg="1"/>
      <p:bldP spid="25" grpId="1" animBg="1"/>
      <p:bldP spid="27" grpId="0"/>
      <p:bldP spid="36" grpId="0"/>
      <p:bldP spid="38" grpId="0"/>
      <p:bldP spid="39" grpId="0"/>
      <p:bldP spid="40" grpId="0"/>
      <p:bldP spid="83" grpId="0"/>
      <p:bldP spid="84" grpId="0"/>
      <p:bldP spid="85" grpId="0"/>
      <p:bldP spid="86" grpId="0"/>
      <p:bldP spid="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测试工具</a:t>
            </a:r>
            <a:endPar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graphicFrame>
        <p:nvGraphicFramePr>
          <p:cNvPr id="6" name="图示 5">
            <a:extLst>
              <a:ext uri="{FF2B5EF4-FFF2-40B4-BE49-F238E27FC236}">
                <a16:creationId xmlns:a16="http://schemas.microsoft.com/office/drawing/2014/main" id="{E3000252-B1B4-4769-9F9C-3F785BB1C119}"/>
              </a:ext>
            </a:extLst>
          </p:cNvPr>
          <p:cNvGraphicFramePr/>
          <p:nvPr>
            <p:extLst>
              <p:ext uri="{D42A27DB-BD31-4B8C-83A1-F6EECF244321}">
                <p14:modId xmlns:p14="http://schemas.microsoft.com/office/powerpoint/2010/main" val="591267978"/>
              </p:ext>
            </p:extLst>
          </p:nvPr>
        </p:nvGraphicFramePr>
        <p:xfrm>
          <a:off x="2857227" y="836712"/>
          <a:ext cx="7006542"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596852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rot="16200000">
            <a:off x="-913342" y="923342"/>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260667" y="660089"/>
            <a:ext cx="1106728" cy="179004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旋</a:t>
            </a:r>
            <a:endParaRPr lang="en-US" altLang="zh-CN" sz="48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极</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01</a:t>
            </a:r>
            <a:endParaRPr lang="zh-CN" dirty="0">
              <a:latin typeface="方正兰亭超细黑简体" panose="02000000000000000000" pitchFamily="2" charset="-122"/>
              <a:ea typeface="方正兰亭超细黑简体" panose="02000000000000000000" pitchFamily="2" charset="-122"/>
            </a:endParaRPr>
          </a:p>
        </p:txBody>
      </p:sp>
      <p:grpSp>
        <p:nvGrpSpPr>
          <p:cNvPr id="6" name="组合 5">
            <a:extLst>
              <a:ext uri="{FF2B5EF4-FFF2-40B4-BE49-F238E27FC236}">
                <a16:creationId xmlns:a16="http://schemas.microsoft.com/office/drawing/2014/main" id="{916AAE76-6260-4D6B-B0E6-B80119DF95F7}"/>
              </a:ext>
            </a:extLst>
          </p:cNvPr>
          <p:cNvGrpSpPr/>
          <p:nvPr/>
        </p:nvGrpSpPr>
        <p:grpSpPr>
          <a:xfrm>
            <a:off x="5593531" y="1679981"/>
            <a:ext cx="1183990" cy="1067501"/>
            <a:chOff x="1863923" y="2996952"/>
            <a:chExt cx="1183990" cy="1067501"/>
          </a:xfrm>
        </p:grpSpPr>
        <p:sp>
          <p:nvSpPr>
            <p:cNvPr id="28" name="Freeform 5">
              <a:extLst>
                <a:ext uri="{FF2B5EF4-FFF2-40B4-BE49-F238E27FC236}">
                  <a16:creationId xmlns:a16="http://schemas.microsoft.com/office/drawing/2014/main" id="{CD7AB173-5013-4B05-BCC3-BBC768E4E050}"/>
                </a:ext>
              </a:extLst>
            </p:cNvPr>
            <p:cNvSpPr/>
            <p:nvPr/>
          </p:nvSpPr>
          <p:spPr bwMode="auto">
            <a:xfrm>
              <a:off x="186392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pic>
          <p:nvPicPr>
            <p:cNvPr id="5" name="图片 4">
              <a:extLst>
                <a:ext uri="{FF2B5EF4-FFF2-40B4-BE49-F238E27FC236}">
                  <a16:creationId xmlns:a16="http://schemas.microsoft.com/office/drawing/2014/main" id="{CDFC6A1E-78FB-4F3E-AEA3-B60D5A44F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147" y="3232125"/>
              <a:ext cx="648072" cy="648072"/>
            </a:xfrm>
            <a:prstGeom prst="rect">
              <a:avLst/>
            </a:prstGeom>
          </p:spPr>
        </p:pic>
      </p:grpSp>
      <p:sp>
        <p:nvSpPr>
          <p:cNvPr id="37" name="矩形 47">
            <a:extLst>
              <a:ext uri="{FF2B5EF4-FFF2-40B4-BE49-F238E27FC236}">
                <a16:creationId xmlns:a16="http://schemas.microsoft.com/office/drawing/2014/main" id="{0617CD9B-E788-44CE-A722-00FDCF97ED6D}"/>
              </a:ext>
            </a:extLst>
          </p:cNvPr>
          <p:cNvSpPr>
            <a:spLocks noChangeArrowheads="1"/>
          </p:cNvSpPr>
          <p:nvPr/>
        </p:nvSpPr>
        <p:spPr bwMode="auto">
          <a:xfrm>
            <a:off x="5411364" y="1124744"/>
            <a:ext cx="1558854" cy="43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algn="ctr">
              <a:lnSpc>
                <a:spcPct val="120000"/>
              </a:lnSpc>
              <a:spcBef>
                <a:spcPct val="0"/>
              </a:spcBef>
              <a:buNone/>
            </a:pPr>
            <a:r>
              <a:rPr lang="zh-CN" altLang="en-US" sz="2000" b="1" dirty="0">
                <a:solidFill>
                  <a:srgbClr val="2F5EB0"/>
                </a:solidFill>
                <a:sym typeface="微软雅黑" panose="020B0503020204020204" pitchFamily="34" charset="-122"/>
              </a:rPr>
              <a:t>测试</a:t>
            </a:r>
            <a:r>
              <a:rPr lang="en-US" altLang="zh-CN" sz="2000" b="1" dirty="0">
                <a:solidFill>
                  <a:srgbClr val="2F5EB0"/>
                </a:solidFill>
                <a:sym typeface="微软雅黑" panose="020B0503020204020204" pitchFamily="34" charset="-122"/>
              </a:rPr>
              <a:t>/</a:t>
            </a:r>
            <a:r>
              <a:rPr lang="zh-CN" altLang="en-US" sz="2000" b="1" dirty="0">
                <a:solidFill>
                  <a:srgbClr val="2F5EB0"/>
                </a:solidFill>
                <a:sym typeface="微软雅黑" panose="020B0503020204020204" pitchFamily="34" charset="-122"/>
              </a:rPr>
              <a:t>保障</a:t>
            </a:r>
          </a:p>
        </p:txBody>
      </p:sp>
      <p:grpSp>
        <p:nvGrpSpPr>
          <p:cNvPr id="9" name="组合 8">
            <a:extLst>
              <a:ext uri="{FF2B5EF4-FFF2-40B4-BE49-F238E27FC236}">
                <a16:creationId xmlns:a16="http://schemas.microsoft.com/office/drawing/2014/main" id="{1A4CCA9B-452C-4C69-BFF0-85733C1A721B}"/>
              </a:ext>
            </a:extLst>
          </p:cNvPr>
          <p:cNvGrpSpPr/>
          <p:nvPr/>
        </p:nvGrpSpPr>
        <p:grpSpPr>
          <a:xfrm>
            <a:off x="6830783" y="2747482"/>
            <a:ext cx="1183990" cy="1067501"/>
            <a:chOff x="6241603" y="2656545"/>
            <a:chExt cx="1183990" cy="1067501"/>
          </a:xfrm>
        </p:grpSpPr>
        <p:sp>
          <p:nvSpPr>
            <p:cNvPr id="30" name="Freeform 5">
              <a:extLst>
                <a:ext uri="{FF2B5EF4-FFF2-40B4-BE49-F238E27FC236}">
                  <a16:creationId xmlns:a16="http://schemas.microsoft.com/office/drawing/2014/main" id="{C277FD34-D0E1-423A-AC69-02143A2DE49C}"/>
                </a:ext>
              </a:extLst>
            </p:cNvPr>
            <p:cNvSpPr/>
            <p:nvPr/>
          </p:nvSpPr>
          <p:spPr bwMode="auto">
            <a:xfrm>
              <a:off x="6241603" y="26565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pic>
          <p:nvPicPr>
            <p:cNvPr id="8" name="图片 7">
              <a:extLst>
                <a:ext uri="{FF2B5EF4-FFF2-40B4-BE49-F238E27FC236}">
                  <a16:creationId xmlns:a16="http://schemas.microsoft.com/office/drawing/2014/main" id="{3CAFBEF8-CF74-4DD7-B83F-2877F826F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301" y="2819710"/>
              <a:ext cx="720080" cy="720080"/>
            </a:xfrm>
            <a:prstGeom prst="rect">
              <a:avLst/>
            </a:prstGeom>
          </p:spPr>
        </p:pic>
      </p:grpSp>
      <p:sp>
        <p:nvSpPr>
          <p:cNvPr id="41" name="矩形 47">
            <a:extLst>
              <a:ext uri="{FF2B5EF4-FFF2-40B4-BE49-F238E27FC236}">
                <a16:creationId xmlns:a16="http://schemas.microsoft.com/office/drawing/2014/main" id="{BCA51E63-C24A-4965-8A54-6DB7E9CFA37D}"/>
              </a:ext>
            </a:extLst>
          </p:cNvPr>
          <p:cNvSpPr>
            <a:spLocks noChangeArrowheads="1"/>
          </p:cNvSpPr>
          <p:nvPr/>
        </p:nvSpPr>
        <p:spPr bwMode="auto">
          <a:xfrm>
            <a:off x="8251352" y="3055503"/>
            <a:ext cx="1246997" cy="43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marL="0" lvl="1" indent="-285750">
              <a:lnSpc>
                <a:spcPct val="120000"/>
              </a:lnSpc>
              <a:spcBef>
                <a:spcPct val="0"/>
              </a:spcBef>
            </a:pPr>
            <a:r>
              <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大数据</a:t>
            </a:r>
          </a:p>
        </p:txBody>
      </p:sp>
      <p:sp>
        <p:nvSpPr>
          <p:cNvPr id="42" name="矩形 47">
            <a:extLst>
              <a:ext uri="{FF2B5EF4-FFF2-40B4-BE49-F238E27FC236}">
                <a16:creationId xmlns:a16="http://schemas.microsoft.com/office/drawing/2014/main" id="{3CF4F67D-8C69-4436-A9E5-B0A994D1071D}"/>
              </a:ext>
            </a:extLst>
          </p:cNvPr>
          <p:cNvSpPr>
            <a:spLocks noChangeArrowheads="1"/>
          </p:cNvSpPr>
          <p:nvPr/>
        </p:nvSpPr>
        <p:spPr bwMode="auto">
          <a:xfrm>
            <a:off x="5434606" y="4942850"/>
            <a:ext cx="1558854" cy="43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indent="0" algn="ctr">
              <a:lnSpc>
                <a:spcPct val="120000"/>
              </a:lnSpc>
              <a:spcBef>
                <a:spcPct val="0"/>
              </a:spcBef>
              <a:buNone/>
            </a:pPr>
            <a:r>
              <a:rPr lang="zh-CN" altLang="en-US" sz="2000" b="1" dirty="0">
                <a:solidFill>
                  <a:srgbClr val="2F5EB0"/>
                </a:solidFill>
                <a:sym typeface="微软雅黑" panose="020B0503020204020204" pitchFamily="34" charset="-122"/>
              </a:rPr>
              <a:t>税控</a:t>
            </a:r>
          </a:p>
        </p:txBody>
      </p:sp>
      <p:sp>
        <p:nvSpPr>
          <p:cNvPr id="43" name="矩形 47">
            <a:extLst>
              <a:ext uri="{FF2B5EF4-FFF2-40B4-BE49-F238E27FC236}">
                <a16:creationId xmlns:a16="http://schemas.microsoft.com/office/drawing/2014/main" id="{20A4AAFB-AAE5-4C12-BA62-7A9C9B625457}"/>
              </a:ext>
            </a:extLst>
          </p:cNvPr>
          <p:cNvSpPr>
            <a:spLocks noChangeArrowheads="1"/>
          </p:cNvSpPr>
          <p:nvPr/>
        </p:nvSpPr>
        <p:spPr bwMode="auto">
          <a:xfrm>
            <a:off x="2676925" y="3077306"/>
            <a:ext cx="1558854" cy="43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marL="0" lvl="1" algn="ctr">
              <a:lnSpc>
                <a:spcPct val="120000"/>
              </a:lnSpc>
              <a:spcBef>
                <a:spcPct val="0"/>
              </a:spcBef>
            </a:pPr>
            <a:r>
              <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智慧城市</a:t>
            </a:r>
          </a:p>
        </p:txBody>
      </p:sp>
      <p:grpSp>
        <p:nvGrpSpPr>
          <p:cNvPr id="14" name="组合 13">
            <a:extLst>
              <a:ext uri="{FF2B5EF4-FFF2-40B4-BE49-F238E27FC236}">
                <a16:creationId xmlns:a16="http://schemas.microsoft.com/office/drawing/2014/main" id="{03950C86-A065-4B0D-BB97-4213D6FAFD69}"/>
              </a:ext>
            </a:extLst>
          </p:cNvPr>
          <p:cNvGrpSpPr/>
          <p:nvPr/>
        </p:nvGrpSpPr>
        <p:grpSpPr>
          <a:xfrm>
            <a:off x="4217049" y="2736936"/>
            <a:ext cx="1183990" cy="1067501"/>
            <a:chOff x="4515665" y="4252512"/>
            <a:chExt cx="1183990" cy="1067501"/>
          </a:xfrm>
        </p:grpSpPr>
        <p:sp>
          <p:nvSpPr>
            <p:cNvPr id="29" name="Freeform 5">
              <a:extLst>
                <a:ext uri="{FF2B5EF4-FFF2-40B4-BE49-F238E27FC236}">
                  <a16:creationId xmlns:a16="http://schemas.microsoft.com/office/drawing/2014/main" id="{3160AFD1-E369-4EF4-A4BC-BCB00F666ECE}"/>
                </a:ext>
              </a:extLst>
            </p:cNvPr>
            <p:cNvSpPr/>
            <p:nvPr/>
          </p:nvSpPr>
          <p:spPr bwMode="auto">
            <a:xfrm>
              <a:off x="4515665" y="425251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pic>
          <p:nvPicPr>
            <p:cNvPr id="11" name="图片 10">
              <a:extLst>
                <a:ext uri="{FF2B5EF4-FFF2-40B4-BE49-F238E27FC236}">
                  <a16:creationId xmlns:a16="http://schemas.microsoft.com/office/drawing/2014/main" id="{177A3524-1A1C-40F6-A571-6D839F0C5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443" y="4470668"/>
              <a:ext cx="648072" cy="648072"/>
            </a:xfrm>
            <a:prstGeom prst="rect">
              <a:avLst/>
            </a:prstGeom>
          </p:spPr>
        </p:pic>
      </p:grpSp>
      <p:grpSp>
        <p:nvGrpSpPr>
          <p:cNvPr id="15" name="组合 14">
            <a:extLst>
              <a:ext uri="{FF2B5EF4-FFF2-40B4-BE49-F238E27FC236}">
                <a16:creationId xmlns:a16="http://schemas.microsoft.com/office/drawing/2014/main" id="{98D29870-D94A-465E-AA7F-E14B0D8A9412}"/>
              </a:ext>
            </a:extLst>
          </p:cNvPr>
          <p:cNvGrpSpPr/>
          <p:nvPr/>
        </p:nvGrpSpPr>
        <p:grpSpPr>
          <a:xfrm>
            <a:off x="5593076" y="3820338"/>
            <a:ext cx="1183990" cy="1067501"/>
            <a:chOff x="8113811" y="4252511"/>
            <a:chExt cx="1183990" cy="1067501"/>
          </a:xfrm>
        </p:grpSpPr>
        <p:sp>
          <p:nvSpPr>
            <p:cNvPr id="31" name="Freeform 5">
              <a:extLst>
                <a:ext uri="{FF2B5EF4-FFF2-40B4-BE49-F238E27FC236}">
                  <a16:creationId xmlns:a16="http://schemas.microsoft.com/office/drawing/2014/main" id="{D3B2740C-9E97-459E-87AE-39745765A71C}"/>
                </a:ext>
              </a:extLst>
            </p:cNvPr>
            <p:cNvSpPr/>
            <p:nvPr/>
          </p:nvSpPr>
          <p:spPr bwMode="auto">
            <a:xfrm>
              <a:off x="8113811" y="4252511"/>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pic>
          <p:nvPicPr>
            <p:cNvPr id="13" name="图片 12">
              <a:extLst>
                <a:ext uri="{FF2B5EF4-FFF2-40B4-BE49-F238E27FC236}">
                  <a16:creationId xmlns:a16="http://schemas.microsoft.com/office/drawing/2014/main" id="{9634AC95-2C92-4058-9A3F-39F7BAEDA9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1843" y="4452889"/>
              <a:ext cx="665851" cy="665851"/>
            </a:xfrm>
            <a:prstGeom prst="rect">
              <a:avLst/>
            </a:prstGeom>
          </p:spPr>
        </p:pic>
      </p:grpSp>
      <p:sp>
        <p:nvSpPr>
          <p:cNvPr id="16" name="矩形 15">
            <a:extLst>
              <a:ext uri="{FF2B5EF4-FFF2-40B4-BE49-F238E27FC236}">
                <a16:creationId xmlns:a16="http://schemas.microsoft.com/office/drawing/2014/main" id="{60922CB3-7503-46C2-B599-A552BD10B942}"/>
              </a:ext>
            </a:extLst>
          </p:cNvPr>
          <p:cNvSpPr/>
          <p:nvPr/>
        </p:nvSpPr>
        <p:spPr>
          <a:xfrm>
            <a:off x="9921492" y="116632"/>
            <a:ext cx="2146742" cy="369332"/>
          </a:xfrm>
          <a:prstGeom prst="rect">
            <a:avLst/>
          </a:prstGeom>
        </p:spPr>
        <p:txBody>
          <a:bodyPr wrap="none">
            <a:spAutoFit/>
          </a:bodyPr>
          <a:lstStyle/>
          <a:p>
            <a:r>
              <a:rPr lang="zh-CN" altLang="en-US" dirty="0">
                <a:solidFill>
                  <a:srgbClr val="1B84CD"/>
                </a:solidFill>
                <a:latin typeface="微软雅黑" panose="020B0503020204020204" pitchFamily="34" charset="-122"/>
                <a:ea typeface="微软雅黑" panose="020B0503020204020204" pitchFamily="34" charset="-122"/>
              </a:rPr>
              <a:t>股票代码：</a:t>
            </a:r>
            <a:r>
              <a:rPr lang="en-US" altLang="zh-CN" dirty="0">
                <a:solidFill>
                  <a:srgbClr val="1B84CD"/>
                </a:solidFill>
                <a:latin typeface="微软雅黑" panose="020B0503020204020204" pitchFamily="34" charset="-122"/>
                <a:ea typeface="微软雅黑" panose="020B0503020204020204" pitchFamily="34" charset="-122"/>
              </a:rPr>
              <a:t>300324</a:t>
            </a:r>
            <a:endParaRPr lang="zh-CN" altLang="en-US" dirty="0"/>
          </a:p>
        </p:txBody>
      </p:sp>
    </p:spTree>
    <p:extLst>
      <p:ext uri="{BB962C8B-B14F-4D97-AF65-F5344CB8AC3E}">
        <p14:creationId xmlns:p14="http://schemas.microsoft.com/office/powerpoint/2010/main" val="9212994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p:nvPr/>
        </p:nvSpPr>
        <p:spPr bwMode="auto">
          <a:xfrm>
            <a:off x="3001243" y="2895249"/>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KSO_Shape"/>
          <p:cNvSpPr/>
          <p:nvPr/>
        </p:nvSpPr>
        <p:spPr bwMode="auto">
          <a:xfrm>
            <a:off x="3313073" y="3206934"/>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4585419" y="2821061"/>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383259" y="3309084"/>
            <a:ext cx="2039707" cy="307777"/>
            <a:chOff x="4369395" y="3284984"/>
            <a:chExt cx="2039707" cy="307777"/>
          </a:xfrm>
        </p:grpSpPr>
        <p:sp>
          <p:nvSpPr>
            <p:cNvPr id="9" name="文本框 9"/>
            <p:cNvSpPr txBox="1"/>
            <p:nvPr/>
          </p:nvSpPr>
          <p:spPr>
            <a:xfrm>
              <a:off x="4652201" y="3284984"/>
              <a:ext cx="1756901"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硬件平台设计</a:t>
              </a:r>
            </a:p>
          </p:txBody>
        </p:sp>
        <p:grpSp>
          <p:nvGrpSpPr>
            <p:cNvPr id="10" name="组合 9"/>
            <p:cNvGrpSpPr/>
            <p:nvPr/>
          </p:nvGrpSpPr>
          <p:grpSpPr>
            <a:xfrm>
              <a:off x="4369395" y="3351593"/>
              <a:ext cx="168551" cy="168551"/>
              <a:chOff x="5005199" y="3752224"/>
              <a:chExt cx="168551" cy="168551"/>
            </a:xfrm>
          </p:grpSpPr>
          <p:sp>
            <p:nvSpPr>
              <p:cNvPr id="11" name="椭圆 10"/>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云基础平台</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二</a:t>
            </a:r>
            <a:endParaRPr lang="zh-CN" dirty="0">
              <a:latin typeface="方正兰亭超细黑简体" panose="02000000000000000000" pitchFamily="2" charset="-122"/>
              <a:ea typeface="方正兰亭超细黑简体" panose="02000000000000000000" pitchFamily="2" charset="-122"/>
            </a:endParaRPr>
          </a:p>
        </p:txBody>
      </p:sp>
      <p:grpSp>
        <p:nvGrpSpPr>
          <p:cNvPr id="50" name="组合 49">
            <a:extLst>
              <a:ext uri="{FF2B5EF4-FFF2-40B4-BE49-F238E27FC236}">
                <a16:creationId xmlns:a16="http://schemas.microsoft.com/office/drawing/2014/main" id="{6C13BD94-E505-4F0C-A858-E8DB949469A8}"/>
              </a:ext>
            </a:extLst>
          </p:cNvPr>
          <p:cNvGrpSpPr/>
          <p:nvPr/>
        </p:nvGrpSpPr>
        <p:grpSpPr>
          <a:xfrm>
            <a:off x="8241375" y="3312089"/>
            <a:ext cx="1905114" cy="307777"/>
            <a:chOff x="4369395" y="3284984"/>
            <a:chExt cx="1905114" cy="307777"/>
          </a:xfrm>
        </p:grpSpPr>
        <p:sp>
          <p:nvSpPr>
            <p:cNvPr id="62" name="文本框 9">
              <a:extLst>
                <a:ext uri="{FF2B5EF4-FFF2-40B4-BE49-F238E27FC236}">
                  <a16:creationId xmlns:a16="http://schemas.microsoft.com/office/drawing/2014/main" id="{097129C2-E6AD-4509-AC32-0B721BBFED07}"/>
                </a:ext>
              </a:extLst>
            </p:cNvPr>
            <p:cNvSpPr txBox="1"/>
            <p:nvPr/>
          </p:nvSpPr>
          <p:spPr>
            <a:xfrm>
              <a:off x="4652201" y="3284984"/>
              <a:ext cx="1622308"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云基础分系统</a:t>
              </a:r>
            </a:p>
          </p:txBody>
        </p:sp>
        <p:grpSp>
          <p:nvGrpSpPr>
            <p:cNvPr id="63" name="组合 62">
              <a:extLst>
                <a:ext uri="{FF2B5EF4-FFF2-40B4-BE49-F238E27FC236}">
                  <a16:creationId xmlns:a16="http://schemas.microsoft.com/office/drawing/2014/main" id="{EA8BD6CF-EAFB-4E29-B035-73AEC4ADFA3D}"/>
                </a:ext>
              </a:extLst>
            </p:cNvPr>
            <p:cNvGrpSpPr/>
            <p:nvPr/>
          </p:nvGrpSpPr>
          <p:grpSpPr>
            <a:xfrm>
              <a:off x="4369395" y="3351593"/>
              <a:ext cx="168551" cy="168551"/>
              <a:chOff x="5005199" y="3752224"/>
              <a:chExt cx="168551" cy="168551"/>
            </a:xfrm>
          </p:grpSpPr>
          <p:sp>
            <p:nvSpPr>
              <p:cNvPr id="64" name="椭圆 63">
                <a:extLst>
                  <a:ext uri="{FF2B5EF4-FFF2-40B4-BE49-F238E27FC236}">
                    <a16:creationId xmlns:a16="http://schemas.microsoft.com/office/drawing/2014/main" id="{5DC700B7-9650-441B-BBD0-A992002E90C7}"/>
                  </a:ext>
                </a:extLst>
              </p:cNvPr>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等腰三角形 64">
                <a:extLst>
                  <a:ext uri="{FF2B5EF4-FFF2-40B4-BE49-F238E27FC236}">
                    <a16:creationId xmlns:a16="http://schemas.microsoft.com/office/drawing/2014/main" id="{1EEED466-8234-4DAD-9EE3-072926BD51DD}"/>
                  </a:ext>
                </a:extLst>
              </p:cNvPr>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47" name="文本框 9">
            <a:extLst>
              <a:ext uri="{FF2B5EF4-FFF2-40B4-BE49-F238E27FC236}">
                <a16:creationId xmlns:a16="http://schemas.microsoft.com/office/drawing/2014/main" id="{A2A26609-5BDD-414A-812A-A2B82DA2F124}"/>
              </a:ext>
            </a:extLst>
          </p:cNvPr>
          <p:cNvSpPr txBox="1"/>
          <p:nvPr/>
        </p:nvSpPr>
        <p:spPr>
          <a:xfrm>
            <a:off x="696987" y="3146053"/>
            <a:ext cx="2160240" cy="438582"/>
          </a:xfrm>
          <a:prstGeom prst="rect">
            <a:avLst/>
          </a:prstGeom>
          <a:noFill/>
        </p:spPr>
        <p:txBody>
          <a:bodyPr wrap="square" lIns="68580" tIns="34290" rIns="68580" bIns="34290" rtlCol="0">
            <a:spAutoFit/>
          </a:bodyPr>
          <a:lstStyle/>
          <a:p>
            <a:pPr marL="0" lvl="1" algn="r"/>
            <a:r>
              <a:rPr lang="zh-CN" altLang="en-US" sz="2400" kern="0" dirty="0">
                <a:solidFill>
                  <a:schemeClr val="bg1"/>
                </a:solidFill>
                <a:latin typeface="微软雅黑" panose="020B0503020204020204" pitchFamily="34" charset="-122"/>
                <a:ea typeface="微软雅黑" panose="020B0503020204020204" pitchFamily="34" charset="-122"/>
              </a:rPr>
              <a:t>云基础平台</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776956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硬件平台设计</a:t>
            </a:r>
            <a:endPar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二</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0986336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5616624"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云基础分系统</a:t>
            </a:r>
            <a:endParaRPr lang="zh-CN" altLang="en-US" kern="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二</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5405368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重点项目</a:t>
            </a:r>
          </a:p>
        </p:txBody>
      </p:sp>
      <p:cxnSp>
        <p:nvCxnSpPr>
          <p:cNvPr id="14" name="肘形连接符 13"/>
          <p:cNvCxnSpPr/>
          <p:nvPr/>
        </p:nvCxnSpPr>
        <p:spPr>
          <a:xfrm flipV="1">
            <a:off x="5795969" y="1701156"/>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5795969" y="2777865"/>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705417" y="13668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8734546" y="14614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01</a:t>
            </a:r>
          </a:p>
        </p:txBody>
      </p:sp>
      <p:cxnSp>
        <p:nvCxnSpPr>
          <p:cNvPr id="18" name="肘形连接符 17"/>
          <p:cNvCxnSpPr/>
          <p:nvPr/>
        </p:nvCxnSpPr>
        <p:spPr>
          <a:xfrm flipV="1">
            <a:off x="6414913" y="2688955"/>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6372033" y="3765707"/>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425498" y="2374946"/>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9454627" y="246951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02</a:t>
            </a:r>
          </a:p>
        </p:txBody>
      </p:sp>
      <p:sp>
        <p:nvSpPr>
          <p:cNvPr id="22" name="椭圆 21"/>
          <p:cNvSpPr/>
          <p:nvPr/>
        </p:nvSpPr>
        <p:spPr>
          <a:xfrm>
            <a:off x="8633410" y="328192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8662539" y="337649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03</a:t>
            </a:r>
          </a:p>
        </p:txBody>
      </p:sp>
      <p:sp>
        <p:nvSpPr>
          <p:cNvPr id="24" name="椭圆 23"/>
          <p:cNvSpPr/>
          <p:nvPr/>
        </p:nvSpPr>
        <p:spPr>
          <a:xfrm>
            <a:off x="9353490" y="4290033"/>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9382619" y="438460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04</a:t>
            </a:r>
          </a:p>
        </p:txBody>
      </p:sp>
      <p:sp>
        <p:nvSpPr>
          <p:cNvPr id="26" name="Freeform 9"/>
          <p:cNvSpPr/>
          <p:nvPr/>
        </p:nvSpPr>
        <p:spPr bwMode="auto">
          <a:xfrm flipH="1">
            <a:off x="3721323" y="1985777"/>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4757905" y="2590400"/>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4140472" y="3371977"/>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重点项目</a:t>
            </a:r>
          </a:p>
        </p:txBody>
      </p:sp>
      <p:sp>
        <p:nvSpPr>
          <p:cNvPr id="35" name="矩形 34"/>
          <p:cNvSpPr>
            <a:spLocks noChangeArrowheads="1"/>
          </p:cNvSpPr>
          <p:nvPr/>
        </p:nvSpPr>
        <p:spPr bwMode="auto">
          <a:xfrm>
            <a:off x="3950934" y="3957325"/>
            <a:ext cx="2493107"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37" name="矩形 47"/>
          <p:cNvSpPr>
            <a:spLocks noChangeArrowheads="1"/>
          </p:cNvSpPr>
          <p:nvPr/>
        </p:nvSpPr>
        <p:spPr bwMode="auto">
          <a:xfrm>
            <a:off x="9468377" y="1437045"/>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38" name="矩形 47"/>
          <p:cNvSpPr>
            <a:spLocks noChangeArrowheads="1"/>
          </p:cNvSpPr>
          <p:nvPr/>
        </p:nvSpPr>
        <p:spPr bwMode="auto">
          <a:xfrm>
            <a:off x="10260465" y="2467650"/>
            <a:ext cx="295232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0" name="矩形 47"/>
          <p:cNvSpPr>
            <a:spLocks noChangeArrowheads="1"/>
          </p:cNvSpPr>
          <p:nvPr/>
        </p:nvSpPr>
        <p:spPr bwMode="auto">
          <a:xfrm>
            <a:off x="9468377" y="3466478"/>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2" name="矩形 47"/>
          <p:cNvSpPr>
            <a:spLocks noChangeArrowheads="1"/>
          </p:cNvSpPr>
          <p:nvPr/>
        </p:nvSpPr>
        <p:spPr bwMode="auto">
          <a:xfrm>
            <a:off x="10188457" y="4474590"/>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Tree>
    <p:extLst>
      <p:ext uri="{BB962C8B-B14F-4D97-AF65-F5344CB8AC3E}">
        <p14:creationId xmlns:p14="http://schemas.microsoft.com/office/powerpoint/2010/main" val="24102895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6"/>
                                        </p:tgtEl>
                                        <p:attrNameLst>
                                          <p:attrName>r</p:attrName>
                                        </p:attrNameLst>
                                      </p:cBhvr>
                                    </p:animRot>
                                    <p:animRot by="-240000">
                                      <p:cBhvr>
                                        <p:cTn id="13" dur="200" fill="hold">
                                          <p:stCondLst>
                                            <p:cond delay="200"/>
                                          </p:stCondLst>
                                        </p:cTn>
                                        <p:tgtEl>
                                          <p:spTgt spid="26"/>
                                        </p:tgtEl>
                                        <p:attrNameLst>
                                          <p:attrName>r</p:attrName>
                                        </p:attrNameLst>
                                      </p:cBhvr>
                                    </p:animRot>
                                    <p:animRot by="240000">
                                      <p:cBhvr>
                                        <p:cTn id="14" dur="200" fill="hold">
                                          <p:stCondLst>
                                            <p:cond delay="400"/>
                                          </p:stCondLst>
                                        </p:cTn>
                                        <p:tgtEl>
                                          <p:spTgt spid="26"/>
                                        </p:tgtEl>
                                        <p:attrNameLst>
                                          <p:attrName>r</p:attrName>
                                        </p:attrNameLst>
                                      </p:cBhvr>
                                    </p:animRot>
                                    <p:animRot by="-240000">
                                      <p:cBhvr>
                                        <p:cTn id="15" dur="200" fill="hold">
                                          <p:stCondLst>
                                            <p:cond delay="600"/>
                                          </p:stCondLst>
                                        </p:cTn>
                                        <p:tgtEl>
                                          <p:spTgt spid="26"/>
                                        </p:tgtEl>
                                        <p:attrNameLst>
                                          <p:attrName>r</p:attrName>
                                        </p:attrNameLst>
                                      </p:cBhvr>
                                    </p:animRot>
                                    <p:animRot by="120000">
                                      <p:cBhvr>
                                        <p:cTn id="16" dur="200" fill="hold">
                                          <p:stCondLst>
                                            <p:cond delay="800"/>
                                          </p:stCondLst>
                                        </p:cTn>
                                        <p:tgtEl>
                                          <p:spTgt spid="26"/>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childTnLst>
                          </p:cTn>
                        </p:par>
                        <p:par>
                          <p:cTn id="50" fill="hold">
                            <p:stCondLst>
                              <p:cond delay="3000"/>
                            </p:stCondLst>
                            <p:childTnLst>
                              <p:par>
                                <p:cTn id="51" presetID="22" presetClass="entr" presetSubtype="4"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childTnLst>
                          </p:cTn>
                        </p:par>
                        <p:par>
                          <p:cTn id="69" fill="hold">
                            <p:stCondLst>
                              <p:cond delay="3500"/>
                            </p:stCondLst>
                            <p:childTnLst>
                              <p:par>
                                <p:cTn id="70" presetID="22" presetClass="entr" presetSubtype="8"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par>
                                <p:cTn id="78" presetID="53" presetClass="entr" presetSubtype="16" fill="hold" grpId="0" nodeType="withEffect">
                                  <p:stCondLst>
                                    <p:cond delay="5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ppt_w</p:attrName>
                                        </p:attrNameLst>
                                      </p:cBhvr>
                                      <p:tavLst>
                                        <p:tav tm="0">
                                          <p:val>
                                            <p:fltVal val="0"/>
                                          </p:val>
                                        </p:tav>
                                        <p:tav tm="100000">
                                          <p:val>
                                            <p:strVal val="#ppt_w"/>
                                          </p:val>
                                        </p:tav>
                                      </p:tavLst>
                                    </p:anim>
                                    <p:anim calcmode="lin" valueType="num">
                                      <p:cBhvr>
                                        <p:cTn id="86" dur="500" fill="hold"/>
                                        <p:tgtEl>
                                          <p:spTgt spid="40"/>
                                        </p:tgtEl>
                                        <p:attrNameLst>
                                          <p:attrName>ppt_h</p:attrName>
                                        </p:attrNameLst>
                                      </p:cBhvr>
                                      <p:tavLst>
                                        <p:tav tm="0">
                                          <p:val>
                                            <p:fltVal val="0"/>
                                          </p:val>
                                        </p:tav>
                                        <p:tav tm="100000">
                                          <p:val>
                                            <p:strVal val="#ppt_h"/>
                                          </p:val>
                                        </p:tav>
                                      </p:tavLst>
                                    </p:anim>
                                    <p:animEffect transition="in" filter="fade">
                                      <p:cBhvr>
                                        <p:cTn id="87" dur="500"/>
                                        <p:tgtEl>
                                          <p:spTgt spid="40"/>
                                        </p:tgtEl>
                                      </p:cBhvr>
                                    </p:animEffect>
                                  </p:childTnLst>
                                </p:cTn>
                              </p:par>
                            </p:childTnLst>
                          </p:cTn>
                        </p:par>
                        <p:par>
                          <p:cTn id="88" fill="hold">
                            <p:stCondLst>
                              <p:cond delay="4000"/>
                            </p:stCondLst>
                            <p:childTnLst>
                              <p:par>
                                <p:cTn id="89" presetID="22" presetClass="entr" presetSubtype="8" fill="hold"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par>
                                <p:cTn id="92" presetID="53" presetClass="entr" presetSubtype="16" fill="hold" grpId="0" nodeType="withEffect">
                                  <p:stCondLst>
                                    <p:cond delay="500"/>
                                  </p:stCondLst>
                                  <p:childTnLst>
                                    <p:set>
                                      <p:cBhvr>
                                        <p:cTn id="93" dur="1" fill="hold">
                                          <p:stCondLst>
                                            <p:cond delay="0"/>
                                          </p:stCondLst>
                                        </p:cTn>
                                        <p:tgtEl>
                                          <p:spTgt spid="24"/>
                                        </p:tgtEl>
                                        <p:attrNameLst>
                                          <p:attrName>style.visibility</p:attrName>
                                        </p:attrNameLst>
                                      </p:cBhvr>
                                      <p:to>
                                        <p:strVal val="visible"/>
                                      </p:to>
                                    </p:set>
                                    <p:anim calcmode="lin" valueType="num">
                                      <p:cBhvr>
                                        <p:cTn id="94" dur="500" fill="hold"/>
                                        <p:tgtEl>
                                          <p:spTgt spid="24"/>
                                        </p:tgtEl>
                                        <p:attrNameLst>
                                          <p:attrName>ppt_w</p:attrName>
                                        </p:attrNameLst>
                                      </p:cBhvr>
                                      <p:tavLst>
                                        <p:tav tm="0">
                                          <p:val>
                                            <p:fltVal val="0"/>
                                          </p:val>
                                        </p:tav>
                                        <p:tav tm="100000">
                                          <p:val>
                                            <p:strVal val="#ppt_w"/>
                                          </p:val>
                                        </p:tav>
                                      </p:tavLst>
                                    </p:anim>
                                    <p:anim calcmode="lin" valueType="num">
                                      <p:cBhvr>
                                        <p:cTn id="95" dur="500" fill="hold"/>
                                        <p:tgtEl>
                                          <p:spTgt spid="24"/>
                                        </p:tgtEl>
                                        <p:attrNameLst>
                                          <p:attrName>ppt_h</p:attrName>
                                        </p:attrNameLst>
                                      </p:cBhvr>
                                      <p:tavLst>
                                        <p:tav tm="0">
                                          <p:val>
                                            <p:fltVal val="0"/>
                                          </p:val>
                                        </p:tav>
                                        <p:tav tm="100000">
                                          <p:val>
                                            <p:strVal val="#ppt_h"/>
                                          </p:val>
                                        </p:tav>
                                      </p:tavLst>
                                    </p:anim>
                                    <p:animEffect transition="in" filter="fade">
                                      <p:cBhvr>
                                        <p:cTn id="96" dur="500"/>
                                        <p:tgtEl>
                                          <p:spTgt spid="24"/>
                                        </p:tgtEl>
                                      </p:cBhvr>
                                    </p:animEffect>
                                  </p:childTnLst>
                                </p:cTn>
                              </p:par>
                              <p:par>
                                <p:cTn id="97" presetID="53" presetClass="entr" presetSubtype="16" fill="hold" grpId="0" nodeType="withEffect">
                                  <p:stCondLst>
                                    <p:cond delay="500"/>
                                  </p:stCondLst>
                                  <p:childTnLst>
                                    <p:set>
                                      <p:cBhvr>
                                        <p:cTn id="98" dur="1" fill="hold">
                                          <p:stCondLst>
                                            <p:cond delay="0"/>
                                          </p:stCondLst>
                                        </p:cTn>
                                        <p:tgtEl>
                                          <p:spTgt spid="25"/>
                                        </p:tgtEl>
                                        <p:attrNameLst>
                                          <p:attrName>style.visibility</p:attrName>
                                        </p:attrNameLst>
                                      </p:cBhvr>
                                      <p:to>
                                        <p:strVal val="visible"/>
                                      </p:to>
                                    </p:set>
                                    <p:anim calcmode="lin" valueType="num">
                                      <p:cBhvr>
                                        <p:cTn id="99" dur="500" fill="hold"/>
                                        <p:tgtEl>
                                          <p:spTgt spid="25"/>
                                        </p:tgtEl>
                                        <p:attrNameLst>
                                          <p:attrName>ppt_w</p:attrName>
                                        </p:attrNameLst>
                                      </p:cBhvr>
                                      <p:tavLst>
                                        <p:tav tm="0">
                                          <p:val>
                                            <p:fltVal val="0"/>
                                          </p:val>
                                        </p:tav>
                                        <p:tav tm="100000">
                                          <p:val>
                                            <p:strVal val="#ppt_w"/>
                                          </p:val>
                                        </p:tav>
                                      </p:tavLst>
                                    </p:anim>
                                    <p:anim calcmode="lin" valueType="num">
                                      <p:cBhvr>
                                        <p:cTn id="100" dur="500" fill="hold"/>
                                        <p:tgtEl>
                                          <p:spTgt spid="25"/>
                                        </p:tgtEl>
                                        <p:attrNameLst>
                                          <p:attrName>ppt_h</p:attrName>
                                        </p:attrNameLst>
                                      </p:cBhvr>
                                      <p:tavLst>
                                        <p:tav tm="0">
                                          <p:val>
                                            <p:fltVal val="0"/>
                                          </p:val>
                                        </p:tav>
                                        <p:tav tm="100000">
                                          <p:val>
                                            <p:strVal val="#ppt_h"/>
                                          </p:val>
                                        </p:tav>
                                      </p:tavLst>
                                    </p:anim>
                                    <p:animEffect transition="in" filter="fade">
                                      <p:cBhvr>
                                        <p:cTn id="101" dur="500"/>
                                        <p:tgtEl>
                                          <p:spTgt spid="25"/>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500" fill="hold"/>
                                        <p:tgtEl>
                                          <p:spTgt spid="42"/>
                                        </p:tgtEl>
                                        <p:attrNameLst>
                                          <p:attrName>ppt_w</p:attrName>
                                        </p:attrNameLst>
                                      </p:cBhvr>
                                      <p:tavLst>
                                        <p:tav tm="0">
                                          <p:val>
                                            <p:fltVal val="0"/>
                                          </p:val>
                                        </p:tav>
                                        <p:tav tm="100000">
                                          <p:val>
                                            <p:strVal val="#ppt_w"/>
                                          </p:val>
                                        </p:tav>
                                      </p:tavLst>
                                    </p:anim>
                                    <p:anim calcmode="lin" valueType="num">
                                      <p:cBhvr>
                                        <p:cTn id="105" dur="500" fill="hold"/>
                                        <p:tgtEl>
                                          <p:spTgt spid="42"/>
                                        </p:tgtEl>
                                        <p:attrNameLst>
                                          <p:attrName>ppt_h</p:attrName>
                                        </p:attrNameLst>
                                      </p:cBhvr>
                                      <p:tavLst>
                                        <p:tav tm="0">
                                          <p:val>
                                            <p:fltVal val="0"/>
                                          </p:val>
                                        </p:tav>
                                        <p:tav tm="100000">
                                          <p:val>
                                            <p:strVal val="#ppt_h"/>
                                          </p:val>
                                        </p:tav>
                                      </p:tavLst>
                                    </p:anim>
                                    <p:animEffect transition="in" filter="fade">
                                      <p:cBhvr>
                                        <p:cTn id="10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P spid="22" grpId="0" animBg="1"/>
      <p:bldP spid="23" grpId="0"/>
      <p:bldP spid="24" grpId="0" animBg="1"/>
      <p:bldP spid="25" grpId="0"/>
      <p:bldP spid="26" grpId="0" animBg="1"/>
      <p:bldP spid="26" grpId="1" animBg="1"/>
      <p:bldP spid="33" grpId="0" animBg="1"/>
      <p:bldP spid="34" grpId="0"/>
      <p:bldP spid="35" grpId="0"/>
      <p:bldP spid="37" grpId="0"/>
      <p:bldP spid="38" grpId="0"/>
      <p:bldP spid="40"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月度报表</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05</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81" name="直接箭头连接符 180"/>
          <p:cNvCxnSpPr/>
          <p:nvPr/>
        </p:nvCxnSpPr>
        <p:spPr>
          <a:xfrm>
            <a:off x="-4" y="3323406"/>
            <a:ext cx="12195177"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2" name="组合 201"/>
          <p:cNvGrpSpPr/>
          <p:nvPr/>
        </p:nvGrpSpPr>
        <p:grpSpPr>
          <a:xfrm>
            <a:off x="1762551" y="3008791"/>
            <a:ext cx="639384" cy="629230"/>
            <a:chOff x="1762551" y="3008791"/>
            <a:chExt cx="639384" cy="629230"/>
          </a:xfrm>
        </p:grpSpPr>
        <p:sp>
          <p:nvSpPr>
            <p:cNvPr id="182"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3"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01</a:t>
              </a:r>
              <a:endParaRPr lang="zh-CN" dirty="0">
                <a:latin typeface="方正兰亭黑简体" panose="02000000000000000000" pitchFamily="2" charset="-122"/>
                <a:ea typeface="方正兰亭黑简体" panose="02000000000000000000" pitchFamily="2" charset="-122"/>
              </a:endParaRPr>
            </a:p>
          </p:txBody>
        </p:sp>
      </p:grpSp>
      <p:sp>
        <p:nvSpPr>
          <p:cNvPr id="184" name="矩形 183"/>
          <p:cNvSpPr/>
          <p:nvPr/>
        </p:nvSpPr>
        <p:spPr>
          <a:xfrm>
            <a:off x="1173263" y="3789040"/>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203" name="组合 202"/>
          <p:cNvGrpSpPr/>
          <p:nvPr/>
        </p:nvGrpSpPr>
        <p:grpSpPr>
          <a:xfrm>
            <a:off x="3338039" y="2996952"/>
            <a:ext cx="639384" cy="629230"/>
            <a:chOff x="3338039" y="2996952"/>
            <a:chExt cx="639384" cy="629230"/>
          </a:xfrm>
        </p:grpSpPr>
        <p:sp>
          <p:nvSpPr>
            <p:cNvPr id="185"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6"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02</a:t>
              </a:r>
              <a:endParaRPr lang="zh-CN" dirty="0">
                <a:latin typeface="方正兰亭黑简体" panose="02000000000000000000" pitchFamily="2" charset="-122"/>
                <a:ea typeface="方正兰亭黑简体" panose="02000000000000000000" pitchFamily="2" charset="-122"/>
              </a:endParaRPr>
            </a:p>
          </p:txBody>
        </p:sp>
      </p:grpSp>
      <p:sp>
        <p:nvSpPr>
          <p:cNvPr id="187" name="矩形 186"/>
          <p:cNvSpPr/>
          <p:nvPr/>
        </p:nvSpPr>
        <p:spPr>
          <a:xfrm>
            <a:off x="2768849" y="20272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204" name="组合 203"/>
          <p:cNvGrpSpPr/>
          <p:nvPr/>
        </p:nvGrpSpPr>
        <p:grpSpPr>
          <a:xfrm>
            <a:off x="4930903" y="3015794"/>
            <a:ext cx="639384" cy="629230"/>
            <a:chOff x="4930903" y="3015794"/>
            <a:chExt cx="639384" cy="629230"/>
          </a:xfrm>
        </p:grpSpPr>
        <p:sp>
          <p:nvSpPr>
            <p:cNvPr id="188"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9"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03</a:t>
              </a:r>
              <a:endParaRPr lang="zh-CN" dirty="0">
                <a:latin typeface="方正兰亭黑简体" panose="02000000000000000000" pitchFamily="2" charset="-122"/>
                <a:ea typeface="方正兰亭黑简体" panose="02000000000000000000" pitchFamily="2" charset="-122"/>
              </a:endParaRPr>
            </a:p>
          </p:txBody>
        </p:sp>
      </p:grpSp>
      <p:sp>
        <p:nvSpPr>
          <p:cNvPr id="190" name="矩形 189"/>
          <p:cNvSpPr/>
          <p:nvPr/>
        </p:nvSpPr>
        <p:spPr>
          <a:xfrm>
            <a:off x="4346650"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endPar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05" name="组合 204"/>
          <p:cNvGrpSpPr/>
          <p:nvPr/>
        </p:nvGrpSpPr>
        <p:grpSpPr>
          <a:xfrm>
            <a:off x="6443071" y="3015794"/>
            <a:ext cx="639384" cy="629230"/>
            <a:chOff x="6443071" y="3015794"/>
            <a:chExt cx="639384" cy="629230"/>
          </a:xfrm>
        </p:grpSpPr>
        <p:sp>
          <p:nvSpPr>
            <p:cNvPr id="191"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2"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04</a:t>
              </a:r>
              <a:endParaRPr lang="zh-CN" dirty="0">
                <a:latin typeface="方正兰亭黑简体" panose="02000000000000000000" pitchFamily="2" charset="-122"/>
                <a:ea typeface="方正兰亭黑简体" panose="02000000000000000000" pitchFamily="2" charset="-122"/>
              </a:endParaRPr>
            </a:p>
          </p:txBody>
        </p:sp>
      </p:grpSp>
      <p:sp>
        <p:nvSpPr>
          <p:cNvPr id="193" name="矩形 192"/>
          <p:cNvSpPr/>
          <p:nvPr/>
        </p:nvSpPr>
        <p:spPr>
          <a:xfrm>
            <a:off x="5782324" y="2027262"/>
            <a:ext cx="19608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206" name="组合 205"/>
          <p:cNvGrpSpPr/>
          <p:nvPr/>
        </p:nvGrpSpPr>
        <p:grpSpPr>
          <a:xfrm>
            <a:off x="8027247" y="3015794"/>
            <a:ext cx="639384" cy="629230"/>
            <a:chOff x="8027247" y="3015794"/>
            <a:chExt cx="639384" cy="629230"/>
          </a:xfrm>
        </p:grpSpPr>
        <p:sp>
          <p:nvSpPr>
            <p:cNvPr id="194"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5"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05</a:t>
              </a:r>
              <a:endParaRPr lang="zh-CN" dirty="0">
                <a:latin typeface="方正兰亭黑简体" panose="02000000000000000000" pitchFamily="2" charset="-122"/>
                <a:ea typeface="方正兰亭黑简体" panose="02000000000000000000" pitchFamily="2" charset="-122"/>
              </a:endParaRPr>
            </a:p>
          </p:txBody>
        </p:sp>
      </p:grpSp>
      <p:sp>
        <p:nvSpPr>
          <p:cNvPr id="196" name="矩形 195"/>
          <p:cNvSpPr/>
          <p:nvPr/>
        </p:nvSpPr>
        <p:spPr>
          <a:xfrm>
            <a:off x="7479802"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207" name="组合 206"/>
          <p:cNvGrpSpPr/>
          <p:nvPr/>
        </p:nvGrpSpPr>
        <p:grpSpPr>
          <a:xfrm>
            <a:off x="9642262" y="3049380"/>
            <a:ext cx="639384" cy="629230"/>
            <a:chOff x="9642262" y="3049380"/>
            <a:chExt cx="639384" cy="629230"/>
          </a:xfrm>
        </p:grpSpPr>
        <p:sp>
          <p:nvSpPr>
            <p:cNvPr id="197"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8"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06</a:t>
              </a:r>
              <a:endParaRPr lang="zh-CN" dirty="0">
                <a:latin typeface="方正兰亭黑简体" panose="02000000000000000000" pitchFamily="2" charset="-122"/>
                <a:ea typeface="方正兰亭黑简体" panose="02000000000000000000" pitchFamily="2" charset="-122"/>
              </a:endParaRPr>
            </a:p>
          </p:txBody>
        </p:sp>
      </p:grpSp>
      <p:sp>
        <p:nvSpPr>
          <p:cNvPr id="199" name="矩形 198"/>
          <p:cNvSpPr/>
          <p:nvPr/>
        </p:nvSpPr>
        <p:spPr>
          <a:xfrm>
            <a:off x="9070415" y="2060848"/>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par>
                                <p:cTn id="8" presetID="45" presetClass="entr" presetSubtype="0" fill="hold" nodeType="withEffect">
                                  <p:stCondLst>
                                    <p:cond delay="5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750"/>
                                        <p:tgtEl>
                                          <p:spTgt spid="202"/>
                                        </p:tgtEl>
                                      </p:cBhvr>
                                    </p:animEffect>
                                    <p:anim calcmode="lin" valueType="num">
                                      <p:cBhvr>
                                        <p:cTn id="11" dur="1750" fill="hold"/>
                                        <p:tgtEl>
                                          <p:spTgt spid="202"/>
                                        </p:tgtEl>
                                        <p:attrNameLst>
                                          <p:attrName>ppt_w</p:attrName>
                                        </p:attrNameLst>
                                      </p:cBhvr>
                                      <p:tavLst>
                                        <p:tav tm="0" fmla="#ppt_w*sin(2.5*pi*$)">
                                          <p:val>
                                            <p:fltVal val="0"/>
                                          </p:val>
                                        </p:tav>
                                        <p:tav tm="100000">
                                          <p:val>
                                            <p:fltVal val="1"/>
                                          </p:val>
                                        </p:tav>
                                      </p:tavLst>
                                    </p:anim>
                                    <p:anim calcmode="lin" valueType="num">
                                      <p:cBhvr>
                                        <p:cTn id="12" dur="1750" fill="hold"/>
                                        <p:tgtEl>
                                          <p:spTgt spid="202"/>
                                        </p:tgtEl>
                                        <p:attrNameLst>
                                          <p:attrName>ppt_h</p:attrName>
                                        </p:attrNameLst>
                                      </p:cBhvr>
                                      <p:tavLst>
                                        <p:tav tm="0">
                                          <p:val>
                                            <p:strVal val="#ppt_h"/>
                                          </p:val>
                                        </p:tav>
                                        <p:tav tm="100000">
                                          <p:val>
                                            <p:strVal val="#ppt_h"/>
                                          </p:val>
                                        </p:tav>
                                      </p:tavLst>
                                    </p:anim>
                                  </p:childTnLst>
                                </p:cTn>
                              </p:par>
                              <p:par>
                                <p:cTn id="13" presetID="45" presetClass="entr" presetSubtype="0" fill="hold" nodeType="withEffect">
                                  <p:stCondLst>
                                    <p:cond delay="500"/>
                                  </p:stCondLst>
                                  <p:childTnLst>
                                    <p:set>
                                      <p:cBhvr>
                                        <p:cTn id="14" dur="1" fill="hold">
                                          <p:stCondLst>
                                            <p:cond delay="0"/>
                                          </p:stCondLst>
                                        </p:cTn>
                                        <p:tgtEl>
                                          <p:spTgt spid="203"/>
                                        </p:tgtEl>
                                        <p:attrNameLst>
                                          <p:attrName>style.visibility</p:attrName>
                                        </p:attrNameLst>
                                      </p:cBhvr>
                                      <p:to>
                                        <p:strVal val="visible"/>
                                      </p:to>
                                    </p:set>
                                    <p:animEffect transition="in" filter="fade">
                                      <p:cBhvr>
                                        <p:cTn id="15" dur="1750"/>
                                        <p:tgtEl>
                                          <p:spTgt spid="203"/>
                                        </p:tgtEl>
                                      </p:cBhvr>
                                    </p:animEffect>
                                    <p:anim calcmode="lin" valueType="num">
                                      <p:cBhvr>
                                        <p:cTn id="16" dur="1750" fill="hold"/>
                                        <p:tgtEl>
                                          <p:spTgt spid="203"/>
                                        </p:tgtEl>
                                        <p:attrNameLst>
                                          <p:attrName>ppt_w</p:attrName>
                                        </p:attrNameLst>
                                      </p:cBhvr>
                                      <p:tavLst>
                                        <p:tav tm="0" fmla="#ppt_w*sin(2.5*pi*$)">
                                          <p:val>
                                            <p:fltVal val="0"/>
                                          </p:val>
                                        </p:tav>
                                        <p:tav tm="100000">
                                          <p:val>
                                            <p:fltVal val="1"/>
                                          </p:val>
                                        </p:tav>
                                      </p:tavLst>
                                    </p:anim>
                                    <p:anim calcmode="lin" valueType="num">
                                      <p:cBhvr>
                                        <p:cTn id="17" dur="1750" fill="hold"/>
                                        <p:tgtEl>
                                          <p:spTgt spid="203"/>
                                        </p:tgtEl>
                                        <p:attrNameLst>
                                          <p:attrName>ppt_h</p:attrName>
                                        </p:attrNameLst>
                                      </p:cBhvr>
                                      <p:tavLst>
                                        <p:tav tm="0">
                                          <p:val>
                                            <p:strVal val="#ppt_h"/>
                                          </p:val>
                                        </p:tav>
                                        <p:tav tm="100000">
                                          <p:val>
                                            <p:strVal val="#ppt_h"/>
                                          </p:val>
                                        </p:tav>
                                      </p:tavLst>
                                    </p:anim>
                                  </p:childTnLst>
                                </p:cTn>
                              </p:par>
                              <p:par>
                                <p:cTn id="18" presetID="45" presetClass="entr" presetSubtype="0" fill="hold" nodeType="withEffect">
                                  <p:stCondLst>
                                    <p:cond delay="50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1750"/>
                                        <p:tgtEl>
                                          <p:spTgt spid="204"/>
                                        </p:tgtEl>
                                      </p:cBhvr>
                                    </p:animEffect>
                                    <p:anim calcmode="lin" valueType="num">
                                      <p:cBhvr>
                                        <p:cTn id="21" dur="1750" fill="hold"/>
                                        <p:tgtEl>
                                          <p:spTgt spid="204"/>
                                        </p:tgtEl>
                                        <p:attrNameLst>
                                          <p:attrName>ppt_w</p:attrName>
                                        </p:attrNameLst>
                                      </p:cBhvr>
                                      <p:tavLst>
                                        <p:tav tm="0" fmla="#ppt_w*sin(2.5*pi*$)">
                                          <p:val>
                                            <p:fltVal val="0"/>
                                          </p:val>
                                        </p:tav>
                                        <p:tav tm="100000">
                                          <p:val>
                                            <p:fltVal val="1"/>
                                          </p:val>
                                        </p:tav>
                                      </p:tavLst>
                                    </p:anim>
                                    <p:anim calcmode="lin" valueType="num">
                                      <p:cBhvr>
                                        <p:cTn id="22" dur="1750" fill="hold"/>
                                        <p:tgtEl>
                                          <p:spTgt spid="204"/>
                                        </p:tgtEl>
                                        <p:attrNameLst>
                                          <p:attrName>ppt_h</p:attrName>
                                        </p:attrNameLst>
                                      </p:cBhvr>
                                      <p:tavLst>
                                        <p:tav tm="0">
                                          <p:val>
                                            <p:strVal val="#ppt_h"/>
                                          </p:val>
                                        </p:tav>
                                        <p:tav tm="100000">
                                          <p:val>
                                            <p:strVal val="#ppt_h"/>
                                          </p:val>
                                        </p:tav>
                                      </p:tavLst>
                                    </p:anim>
                                  </p:childTnLst>
                                </p:cTn>
                              </p:par>
                              <p:par>
                                <p:cTn id="23" presetID="45" presetClass="entr" presetSubtype="0" fill="hold" nodeType="withEffect">
                                  <p:stCondLst>
                                    <p:cond delay="50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750"/>
                                        <p:tgtEl>
                                          <p:spTgt spid="205"/>
                                        </p:tgtEl>
                                      </p:cBhvr>
                                    </p:animEffect>
                                    <p:anim calcmode="lin" valueType="num">
                                      <p:cBhvr>
                                        <p:cTn id="26" dur="1750" fill="hold"/>
                                        <p:tgtEl>
                                          <p:spTgt spid="205"/>
                                        </p:tgtEl>
                                        <p:attrNameLst>
                                          <p:attrName>ppt_w</p:attrName>
                                        </p:attrNameLst>
                                      </p:cBhvr>
                                      <p:tavLst>
                                        <p:tav tm="0" fmla="#ppt_w*sin(2.5*pi*$)">
                                          <p:val>
                                            <p:fltVal val="0"/>
                                          </p:val>
                                        </p:tav>
                                        <p:tav tm="100000">
                                          <p:val>
                                            <p:fltVal val="1"/>
                                          </p:val>
                                        </p:tav>
                                      </p:tavLst>
                                    </p:anim>
                                    <p:anim calcmode="lin" valueType="num">
                                      <p:cBhvr>
                                        <p:cTn id="27" dur="1750" fill="hold"/>
                                        <p:tgtEl>
                                          <p:spTgt spid="205"/>
                                        </p:tgtEl>
                                        <p:attrNameLst>
                                          <p:attrName>ppt_h</p:attrName>
                                        </p:attrNameLst>
                                      </p:cBhvr>
                                      <p:tavLst>
                                        <p:tav tm="0">
                                          <p:val>
                                            <p:strVal val="#ppt_h"/>
                                          </p:val>
                                        </p:tav>
                                        <p:tav tm="100000">
                                          <p:val>
                                            <p:strVal val="#ppt_h"/>
                                          </p:val>
                                        </p:tav>
                                      </p:tavLst>
                                    </p:anim>
                                  </p:childTnLst>
                                </p:cTn>
                              </p:par>
                              <p:par>
                                <p:cTn id="28" presetID="45" presetClass="entr" presetSubtype="0" fill="hold" nodeType="withEffect">
                                  <p:stCondLst>
                                    <p:cond delay="500"/>
                                  </p:stCondLst>
                                  <p:childTnLst>
                                    <p:set>
                                      <p:cBhvr>
                                        <p:cTn id="29" dur="1" fill="hold">
                                          <p:stCondLst>
                                            <p:cond delay="0"/>
                                          </p:stCondLst>
                                        </p:cTn>
                                        <p:tgtEl>
                                          <p:spTgt spid="206"/>
                                        </p:tgtEl>
                                        <p:attrNameLst>
                                          <p:attrName>style.visibility</p:attrName>
                                        </p:attrNameLst>
                                      </p:cBhvr>
                                      <p:to>
                                        <p:strVal val="visible"/>
                                      </p:to>
                                    </p:set>
                                    <p:animEffect transition="in" filter="fade">
                                      <p:cBhvr>
                                        <p:cTn id="30" dur="1750"/>
                                        <p:tgtEl>
                                          <p:spTgt spid="206"/>
                                        </p:tgtEl>
                                      </p:cBhvr>
                                    </p:animEffect>
                                    <p:anim calcmode="lin" valueType="num">
                                      <p:cBhvr>
                                        <p:cTn id="31" dur="1750" fill="hold"/>
                                        <p:tgtEl>
                                          <p:spTgt spid="206"/>
                                        </p:tgtEl>
                                        <p:attrNameLst>
                                          <p:attrName>ppt_w</p:attrName>
                                        </p:attrNameLst>
                                      </p:cBhvr>
                                      <p:tavLst>
                                        <p:tav tm="0" fmla="#ppt_w*sin(2.5*pi*$)">
                                          <p:val>
                                            <p:fltVal val="0"/>
                                          </p:val>
                                        </p:tav>
                                        <p:tav tm="100000">
                                          <p:val>
                                            <p:fltVal val="1"/>
                                          </p:val>
                                        </p:tav>
                                      </p:tavLst>
                                    </p:anim>
                                    <p:anim calcmode="lin" valueType="num">
                                      <p:cBhvr>
                                        <p:cTn id="32" dur="1750" fill="hold"/>
                                        <p:tgtEl>
                                          <p:spTgt spid="206"/>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500"/>
                                  </p:stCondLst>
                                  <p:childTnLst>
                                    <p:set>
                                      <p:cBhvr>
                                        <p:cTn id="34" dur="1" fill="hold">
                                          <p:stCondLst>
                                            <p:cond delay="0"/>
                                          </p:stCondLst>
                                        </p:cTn>
                                        <p:tgtEl>
                                          <p:spTgt spid="207"/>
                                        </p:tgtEl>
                                        <p:attrNameLst>
                                          <p:attrName>style.visibility</p:attrName>
                                        </p:attrNameLst>
                                      </p:cBhvr>
                                      <p:to>
                                        <p:strVal val="visible"/>
                                      </p:to>
                                    </p:set>
                                    <p:animEffect transition="in" filter="fade">
                                      <p:cBhvr>
                                        <p:cTn id="35" dur="1750"/>
                                        <p:tgtEl>
                                          <p:spTgt spid="207"/>
                                        </p:tgtEl>
                                      </p:cBhvr>
                                    </p:animEffect>
                                    <p:anim calcmode="lin" valueType="num">
                                      <p:cBhvr>
                                        <p:cTn id="36" dur="1750" fill="hold"/>
                                        <p:tgtEl>
                                          <p:spTgt spid="207"/>
                                        </p:tgtEl>
                                        <p:attrNameLst>
                                          <p:attrName>ppt_w</p:attrName>
                                        </p:attrNameLst>
                                      </p:cBhvr>
                                      <p:tavLst>
                                        <p:tav tm="0" fmla="#ppt_w*sin(2.5*pi*$)">
                                          <p:val>
                                            <p:fltVal val="0"/>
                                          </p:val>
                                        </p:tav>
                                        <p:tav tm="100000">
                                          <p:val>
                                            <p:fltVal val="1"/>
                                          </p:val>
                                        </p:tav>
                                      </p:tavLst>
                                    </p:anim>
                                    <p:anim calcmode="lin" valueType="num">
                                      <p:cBhvr>
                                        <p:cTn id="37" dur="1750" fill="hold"/>
                                        <p:tgtEl>
                                          <p:spTgt spid="207"/>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184"/>
                                        </p:tgtEl>
                                        <p:attrNameLst>
                                          <p:attrName>style.visibility</p:attrName>
                                        </p:attrNameLst>
                                      </p:cBhvr>
                                      <p:to>
                                        <p:strVal val="visible"/>
                                      </p:to>
                                    </p:set>
                                    <p:animEffect transition="in" filter="fade">
                                      <p:cBhvr>
                                        <p:cTn id="41" dur="1000"/>
                                        <p:tgtEl>
                                          <p:spTgt spid="184"/>
                                        </p:tgtEl>
                                      </p:cBhvr>
                                    </p:animEffect>
                                    <p:anim calcmode="lin" valueType="num">
                                      <p:cBhvr>
                                        <p:cTn id="42" dur="1000" fill="hold"/>
                                        <p:tgtEl>
                                          <p:spTgt spid="184"/>
                                        </p:tgtEl>
                                        <p:attrNameLst>
                                          <p:attrName>ppt_x</p:attrName>
                                        </p:attrNameLst>
                                      </p:cBhvr>
                                      <p:tavLst>
                                        <p:tav tm="0">
                                          <p:val>
                                            <p:strVal val="#ppt_x"/>
                                          </p:val>
                                        </p:tav>
                                        <p:tav tm="100000">
                                          <p:val>
                                            <p:strVal val="#ppt_x"/>
                                          </p:val>
                                        </p:tav>
                                      </p:tavLst>
                                    </p:anim>
                                    <p:anim calcmode="lin" valueType="num">
                                      <p:cBhvr>
                                        <p:cTn id="43" dur="1000" fill="hold"/>
                                        <p:tgtEl>
                                          <p:spTgt spid="184"/>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42" presetClass="entr" presetSubtype="0" fill="hold" grpId="0" nodeType="afterEffect">
                                  <p:stCondLst>
                                    <p:cond delay="0"/>
                                  </p:stCondLst>
                                  <p:childTnLst>
                                    <p:set>
                                      <p:cBhvr>
                                        <p:cTn id="46" dur="1" fill="hold">
                                          <p:stCondLst>
                                            <p:cond delay="0"/>
                                          </p:stCondLst>
                                        </p:cTn>
                                        <p:tgtEl>
                                          <p:spTgt spid="187"/>
                                        </p:tgtEl>
                                        <p:attrNameLst>
                                          <p:attrName>style.visibility</p:attrName>
                                        </p:attrNameLst>
                                      </p:cBhvr>
                                      <p:to>
                                        <p:strVal val="visible"/>
                                      </p:to>
                                    </p:set>
                                    <p:animEffect transition="in" filter="fade">
                                      <p:cBhvr>
                                        <p:cTn id="47" dur="1000"/>
                                        <p:tgtEl>
                                          <p:spTgt spid="187"/>
                                        </p:tgtEl>
                                      </p:cBhvr>
                                    </p:animEffect>
                                    <p:anim calcmode="lin" valueType="num">
                                      <p:cBhvr>
                                        <p:cTn id="48" dur="1000" fill="hold"/>
                                        <p:tgtEl>
                                          <p:spTgt spid="187"/>
                                        </p:tgtEl>
                                        <p:attrNameLst>
                                          <p:attrName>ppt_x</p:attrName>
                                        </p:attrNameLst>
                                      </p:cBhvr>
                                      <p:tavLst>
                                        <p:tav tm="0">
                                          <p:val>
                                            <p:strVal val="#ppt_x"/>
                                          </p:val>
                                        </p:tav>
                                        <p:tav tm="100000">
                                          <p:val>
                                            <p:strVal val="#ppt_x"/>
                                          </p:val>
                                        </p:tav>
                                      </p:tavLst>
                                    </p:anim>
                                    <p:anim calcmode="lin" valueType="num">
                                      <p:cBhvr>
                                        <p:cTn id="49" dur="1000" fill="hold"/>
                                        <p:tgtEl>
                                          <p:spTgt spid="187"/>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2" presetClass="entr" presetSubtype="0" fill="hold" grpId="0" nodeType="after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fade">
                                      <p:cBhvr>
                                        <p:cTn id="53" dur="1000"/>
                                        <p:tgtEl>
                                          <p:spTgt spid="190"/>
                                        </p:tgtEl>
                                      </p:cBhvr>
                                    </p:animEffect>
                                    <p:anim calcmode="lin" valueType="num">
                                      <p:cBhvr>
                                        <p:cTn id="54" dur="1000" fill="hold"/>
                                        <p:tgtEl>
                                          <p:spTgt spid="190"/>
                                        </p:tgtEl>
                                        <p:attrNameLst>
                                          <p:attrName>ppt_x</p:attrName>
                                        </p:attrNameLst>
                                      </p:cBhvr>
                                      <p:tavLst>
                                        <p:tav tm="0">
                                          <p:val>
                                            <p:strVal val="#ppt_x"/>
                                          </p:val>
                                        </p:tav>
                                        <p:tav tm="100000">
                                          <p:val>
                                            <p:strVal val="#ppt_x"/>
                                          </p:val>
                                        </p:tav>
                                      </p:tavLst>
                                    </p:anim>
                                    <p:anim calcmode="lin" valueType="num">
                                      <p:cBhvr>
                                        <p:cTn id="55" dur="1000" fill="hold"/>
                                        <p:tgtEl>
                                          <p:spTgt spid="190"/>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93"/>
                                        </p:tgtEl>
                                        <p:attrNameLst>
                                          <p:attrName>style.visibility</p:attrName>
                                        </p:attrNameLst>
                                      </p:cBhvr>
                                      <p:to>
                                        <p:strVal val="visible"/>
                                      </p:to>
                                    </p:set>
                                    <p:animEffect transition="in" filter="fade">
                                      <p:cBhvr>
                                        <p:cTn id="59" dur="1000"/>
                                        <p:tgtEl>
                                          <p:spTgt spid="193"/>
                                        </p:tgtEl>
                                      </p:cBhvr>
                                    </p:animEffect>
                                    <p:anim calcmode="lin" valueType="num">
                                      <p:cBhvr>
                                        <p:cTn id="60" dur="1000" fill="hold"/>
                                        <p:tgtEl>
                                          <p:spTgt spid="193"/>
                                        </p:tgtEl>
                                        <p:attrNameLst>
                                          <p:attrName>ppt_x</p:attrName>
                                        </p:attrNameLst>
                                      </p:cBhvr>
                                      <p:tavLst>
                                        <p:tav tm="0">
                                          <p:val>
                                            <p:strVal val="#ppt_x"/>
                                          </p:val>
                                        </p:tav>
                                        <p:tav tm="100000">
                                          <p:val>
                                            <p:strVal val="#ppt_x"/>
                                          </p:val>
                                        </p:tav>
                                      </p:tavLst>
                                    </p:anim>
                                    <p:anim calcmode="lin" valueType="num">
                                      <p:cBhvr>
                                        <p:cTn id="61" dur="1000" fill="hold"/>
                                        <p:tgtEl>
                                          <p:spTgt spid="193"/>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42" presetClass="entr" presetSubtype="0" fill="hold" grpId="0" nodeType="after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fade">
                                      <p:cBhvr>
                                        <p:cTn id="65" dur="1000"/>
                                        <p:tgtEl>
                                          <p:spTgt spid="196"/>
                                        </p:tgtEl>
                                      </p:cBhvr>
                                    </p:animEffect>
                                    <p:anim calcmode="lin" valueType="num">
                                      <p:cBhvr>
                                        <p:cTn id="66" dur="1000" fill="hold"/>
                                        <p:tgtEl>
                                          <p:spTgt spid="196"/>
                                        </p:tgtEl>
                                        <p:attrNameLst>
                                          <p:attrName>ppt_x</p:attrName>
                                        </p:attrNameLst>
                                      </p:cBhvr>
                                      <p:tavLst>
                                        <p:tav tm="0">
                                          <p:val>
                                            <p:strVal val="#ppt_x"/>
                                          </p:val>
                                        </p:tav>
                                        <p:tav tm="100000">
                                          <p:val>
                                            <p:strVal val="#ppt_x"/>
                                          </p:val>
                                        </p:tav>
                                      </p:tavLst>
                                    </p:anim>
                                    <p:anim calcmode="lin" valueType="num">
                                      <p:cBhvr>
                                        <p:cTn id="67" dur="1000" fill="hold"/>
                                        <p:tgtEl>
                                          <p:spTgt spid="196"/>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fade">
                                      <p:cBhvr>
                                        <p:cTn id="71" dur="1000"/>
                                        <p:tgtEl>
                                          <p:spTgt spid="199"/>
                                        </p:tgtEl>
                                      </p:cBhvr>
                                    </p:animEffect>
                                    <p:anim calcmode="lin" valueType="num">
                                      <p:cBhvr>
                                        <p:cTn id="72" dur="1000" fill="hold"/>
                                        <p:tgtEl>
                                          <p:spTgt spid="199"/>
                                        </p:tgtEl>
                                        <p:attrNameLst>
                                          <p:attrName>ppt_x</p:attrName>
                                        </p:attrNameLst>
                                      </p:cBhvr>
                                      <p:tavLst>
                                        <p:tav tm="0">
                                          <p:val>
                                            <p:strVal val="#ppt_x"/>
                                          </p:val>
                                        </p:tav>
                                        <p:tav tm="100000">
                                          <p:val>
                                            <p:strVal val="#ppt_x"/>
                                          </p:val>
                                        </p:tav>
                                      </p:tavLst>
                                    </p:anim>
                                    <p:anim calcmode="lin" valueType="num">
                                      <p:cBhvr>
                                        <p:cTn id="73"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7" grpId="0"/>
      <p:bldP spid="190" grpId="0"/>
      <p:bldP spid="193" grpId="0"/>
      <p:bldP spid="196" grpId="0"/>
      <p:bldP spid="1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06</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4" y="3323406"/>
            <a:ext cx="12195177" cy="0"/>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762551" y="3008791"/>
            <a:ext cx="639384" cy="629230"/>
            <a:chOff x="1762551" y="3008791"/>
            <a:chExt cx="639384" cy="629230"/>
          </a:xfrm>
        </p:grpSpPr>
        <p:sp>
          <p:nvSpPr>
            <p:cNvPr id="16"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7"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07</a:t>
              </a:r>
              <a:endParaRPr lang="zh-CN" dirty="0">
                <a:latin typeface="方正兰亭黑简体" panose="02000000000000000000" pitchFamily="2" charset="-122"/>
                <a:ea typeface="方正兰亭黑简体" panose="02000000000000000000" pitchFamily="2" charset="-122"/>
              </a:endParaRPr>
            </a:p>
          </p:txBody>
        </p:sp>
      </p:grpSp>
      <p:sp>
        <p:nvSpPr>
          <p:cNvPr id="18" name="矩形 17"/>
          <p:cNvSpPr/>
          <p:nvPr/>
        </p:nvSpPr>
        <p:spPr>
          <a:xfrm>
            <a:off x="1173263" y="3789040"/>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8" name="组合 7"/>
          <p:cNvGrpSpPr/>
          <p:nvPr/>
        </p:nvGrpSpPr>
        <p:grpSpPr>
          <a:xfrm>
            <a:off x="3338039" y="2996952"/>
            <a:ext cx="639384" cy="629230"/>
            <a:chOff x="3338039" y="2996952"/>
            <a:chExt cx="639384" cy="629230"/>
          </a:xfrm>
        </p:grpSpPr>
        <p:sp>
          <p:nvSpPr>
            <p:cNvPr id="19"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0"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08</a:t>
              </a:r>
              <a:endParaRPr lang="zh-CN" dirty="0">
                <a:latin typeface="方正兰亭黑简体" panose="02000000000000000000" pitchFamily="2" charset="-122"/>
                <a:ea typeface="方正兰亭黑简体" panose="02000000000000000000" pitchFamily="2" charset="-122"/>
              </a:endParaRPr>
            </a:p>
          </p:txBody>
        </p:sp>
      </p:grpSp>
      <p:sp>
        <p:nvSpPr>
          <p:cNvPr id="21" name="矩形 20"/>
          <p:cNvSpPr/>
          <p:nvPr/>
        </p:nvSpPr>
        <p:spPr>
          <a:xfrm>
            <a:off x="2721243" y="20272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35" name="组合 34"/>
          <p:cNvGrpSpPr/>
          <p:nvPr/>
        </p:nvGrpSpPr>
        <p:grpSpPr>
          <a:xfrm>
            <a:off x="4930903" y="3015794"/>
            <a:ext cx="639384" cy="629230"/>
            <a:chOff x="4930903" y="3015794"/>
            <a:chExt cx="639384" cy="629230"/>
          </a:xfrm>
        </p:grpSpPr>
        <p:sp>
          <p:nvSpPr>
            <p:cNvPr id="22"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3"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09</a:t>
              </a:r>
              <a:endParaRPr lang="zh-CN" dirty="0">
                <a:latin typeface="方正兰亭黑简体" panose="02000000000000000000" pitchFamily="2" charset="-122"/>
                <a:ea typeface="方正兰亭黑简体" panose="02000000000000000000" pitchFamily="2" charset="-122"/>
              </a:endParaRPr>
            </a:p>
          </p:txBody>
        </p:sp>
      </p:grpSp>
      <p:sp>
        <p:nvSpPr>
          <p:cNvPr id="24" name="矩形 23"/>
          <p:cNvSpPr/>
          <p:nvPr/>
        </p:nvSpPr>
        <p:spPr>
          <a:xfrm>
            <a:off x="4346650"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endPar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6443071" y="3015794"/>
            <a:ext cx="639384" cy="629230"/>
            <a:chOff x="6443071" y="3015794"/>
            <a:chExt cx="639384" cy="629230"/>
          </a:xfrm>
        </p:grpSpPr>
        <p:sp>
          <p:nvSpPr>
            <p:cNvPr id="25"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6"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10</a:t>
              </a:r>
              <a:endParaRPr lang="zh-CN" dirty="0">
                <a:latin typeface="方正兰亭黑简体" panose="02000000000000000000" pitchFamily="2" charset="-122"/>
                <a:ea typeface="方正兰亭黑简体" panose="02000000000000000000" pitchFamily="2" charset="-122"/>
              </a:endParaRPr>
            </a:p>
          </p:txBody>
        </p:sp>
      </p:grpSp>
      <p:sp>
        <p:nvSpPr>
          <p:cNvPr id="27" name="矩形 26"/>
          <p:cNvSpPr/>
          <p:nvPr/>
        </p:nvSpPr>
        <p:spPr>
          <a:xfrm>
            <a:off x="5823617" y="20272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37" name="组合 36"/>
          <p:cNvGrpSpPr/>
          <p:nvPr/>
        </p:nvGrpSpPr>
        <p:grpSpPr>
          <a:xfrm>
            <a:off x="8027247" y="3015794"/>
            <a:ext cx="639384" cy="629230"/>
            <a:chOff x="8027247" y="3015794"/>
            <a:chExt cx="639384" cy="629230"/>
          </a:xfrm>
        </p:grpSpPr>
        <p:sp>
          <p:nvSpPr>
            <p:cNvPr id="28"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9"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11</a:t>
              </a:r>
              <a:endParaRPr lang="zh-CN" dirty="0">
                <a:latin typeface="方正兰亭黑简体" panose="02000000000000000000" pitchFamily="2" charset="-122"/>
                <a:ea typeface="方正兰亭黑简体" panose="02000000000000000000" pitchFamily="2" charset="-122"/>
              </a:endParaRPr>
            </a:p>
          </p:txBody>
        </p:sp>
      </p:grpSp>
      <p:sp>
        <p:nvSpPr>
          <p:cNvPr id="30" name="矩形 29"/>
          <p:cNvSpPr/>
          <p:nvPr/>
        </p:nvSpPr>
        <p:spPr>
          <a:xfrm>
            <a:off x="7479802"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grpSp>
        <p:nvGrpSpPr>
          <p:cNvPr id="38" name="组合 37"/>
          <p:cNvGrpSpPr/>
          <p:nvPr/>
        </p:nvGrpSpPr>
        <p:grpSpPr>
          <a:xfrm>
            <a:off x="9642262" y="3049380"/>
            <a:ext cx="639384" cy="629230"/>
            <a:chOff x="9642262" y="3049380"/>
            <a:chExt cx="639384" cy="629230"/>
          </a:xfrm>
        </p:grpSpPr>
        <p:sp>
          <p:nvSpPr>
            <p:cNvPr id="31"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32"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12</a:t>
              </a:r>
              <a:endParaRPr lang="zh-CN" dirty="0">
                <a:latin typeface="方正兰亭黑简体" panose="02000000000000000000" pitchFamily="2" charset="-122"/>
                <a:ea typeface="方正兰亭黑简体" panose="02000000000000000000" pitchFamily="2" charset="-122"/>
              </a:endParaRPr>
            </a:p>
          </p:txBody>
        </p:sp>
      </p:grpSp>
      <p:sp>
        <p:nvSpPr>
          <p:cNvPr id="33" name="矩形 32"/>
          <p:cNvSpPr/>
          <p:nvPr/>
        </p:nvSpPr>
        <p:spPr>
          <a:xfrm>
            <a:off x="9022809" y="2060848"/>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sp>
        <p:nvSpPr>
          <p:cNvPr id="34"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月度报表</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anim calcmode="lin" valueType="num">
                                      <p:cBhvr>
                                        <p:cTn id="8" dur="1750" fill="hold"/>
                                        <p:tgtEl>
                                          <p:spTgt spid="6"/>
                                        </p:tgtEl>
                                        <p:attrNameLst>
                                          <p:attrName>ppt_w</p:attrName>
                                        </p:attrNameLst>
                                      </p:cBhvr>
                                      <p:tavLst>
                                        <p:tav tm="0" fmla="#ppt_w*sin(2.5*pi*$)">
                                          <p:val>
                                            <p:fltVal val="0"/>
                                          </p:val>
                                        </p:tav>
                                        <p:tav tm="100000">
                                          <p:val>
                                            <p:fltVal val="1"/>
                                          </p:val>
                                        </p:tav>
                                      </p:tavLst>
                                    </p:anim>
                                    <p:anim calcmode="lin" valueType="num">
                                      <p:cBhvr>
                                        <p:cTn id="9" dur="17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anim calcmode="lin" valueType="num">
                                      <p:cBhvr>
                                        <p:cTn id="13" dur="1750" fill="hold"/>
                                        <p:tgtEl>
                                          <p:spTgt spid="8"/>
                                        </p:tgtEl>
                                        <p:attrNameLst>
                                          <p:attrName>ppt_w</p:attrName>
                                        </p:attrNameLst>
                                      </p:cBhvr>
                                      <p:tavLst>
                                        <p:tav tm="0" fmla="#ppt_w*sin(2.5*pi*$)">
                                          <p:val>
                                            <p:fltVal val="0"/>
                                          </p:val>
                                        </p:tav>
                                        <p:tav tm="100000">
                                          <p:val>
                                            <p:fltVal val="1"/>
                                          </p:val>
                                        </p:tav>
                                      </p:tavLst>
                                    </p:anim>
                                    <p:anim calcmode="lin" valueType="num">
                                      <p:cBhvr>
                                        <p:cTn id="14" dur="17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750"/>
                                        <p:tgtEl>
                                          <p:spTgt spid="35"/>
                                        </p:tgtEl>
                                      </p:cBhvr>
                                    </p:animEffect>
                                    <p:anim calcmode="lin" valueType="num">
                                      <p:cBhvr>
                                        <p:cTn id="18" dur="1750" fill="hold"/>
                                        <p:tgtEl>
                                          <p:spTgt spid="35"/>
                                        </p:tgtEl>
                                        <p:attrNameLst>
                                          <p:attrName>ppt_w</p:attrName>
                                        </p:attrNameLst>
                                      </p:cBhvr>
                                      <p:tavLst>
                                        <p:tav tm="0" fmla="#ppt_w*sin(2.5*pi*$)">
                                          <p:val>
                                            <p:fltVal val="0"/>
                                          </p:val>
                                        </p:tav>
                                        <p:tav tm="100000">
                                          <p:val>
                                            <p:fltVal val="1"/>
                                          </p:val>
                                        </p:tav>
                                      </p:tavLst>
                                    </p:anim>
                                    <p:anim calcmode="lin" valueType="num">
                                      <p:cBhvr>
                                        <p:cTn id="19" dur="1750" fill="hold"/>
                                        <p:tgtEl>
                                          <p:spTgt spid="3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750"/>
                                        <p:tgtEl>
                                          <p:spTgt spid="36"/>
                                        </p:tgtEl>
                                      </p:cBhvr>
                                    </p:animEffect>
                                    <p:anim calcmode="lin" valueType="num">
                                      <p:cBhvr>
                                        <p:cTn id="23" dur="1750" fill="hold"/>
                                        <p:tgtEl>
                                          <p:spTgt spid="36"/>
                                        </p:tgtEl>
                                        <p:attrNameLst>
                                          <p:attrName>ppt_w</p:attrName>
                                        </p:attrNameLst>
                                      </p:cBhvr>
                                      <p:tavLst>
                                        <p:tav tm="0" fmla="#ppt_w*sin(2.5*pi*$)">
                                          <p:val>
                                            <p:fltVal val="0"/>
                                          </p:val>
                                        </p:tav>
                                        <p:tav tm="100000">
                                          <p:val>
                                            <p:fltVal val="1"/>
                                          </p:val>
                                        </p:tav>
                                      </p:tavLst>
                                    </p:anim>
                                    <p:anim calcmode="lin" valueType="num">
                                      <p:cBhvr>
                                        <p:cTn id="24" dur="1750" fill="hold"/>
                                        <p:tgtEl>
                                          <p:spTgt spid="36"/>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750"/>
                                        <p:tgtEl>
                                          <p:spTgt spid="37"/>
                                        </p:tgtEl>
                                      </p:cBhvr>
                                    </p:animEffect>
                                    <p:anim calcmode="lin" valueType="num">
                                      <p:cBhvr>
                                        <p:cTn id="28" dur="1750" fill="hold"/>
                                        <p:tgtEl>
                                          <p:spTgt spid="37"/>
                                        </p:tgtEl>
                                        <p:attrNameLst>
                                          <p:attrName>ppt_w</p:attrName>
                                        </p:attrNameLst>
                                      </p:cBhvr>
                                      <p:tavLst>
                                        <p:tav tm="0" fmla="#ppt_w*sin(2.5*pi*$)">
                                          <p:val>
                                            <p:fltVal val="0"/>
                                          </p:val>
                                        </p:tav>
                                        <p:tav tm="100000">
                                          <p:val>
                                            <p:fltVal val="1"/>
                                          </p:val>
                                        </p:tav>
                                      </p:tavLst>
                                    </p:anim>
                                    <p:anim calcmode="lin" valueType="num">
                                      <p:cBhvr>
                                        <p:cTn id="29" dur="1750" fill="hold"/>
                                        <p:tgtEl>
                                          <p:spTgt spid="37"/>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750"/>
                                        <p:tgtEl>
                                          <p:spTgt spid="38"/>
                                        </p:tgtEl>
                                      </p:cBhvr>
                                    </p:animEffect>
                                    <p:anim calcmode="lin" valueType="num">
                                      <p:cBhvr>
                                        <p:cTn id="33" dur="1750" fill="hold"/>
                                        <p:tgtEl>
                                          <p:spTgt spid="38"/>
                                        </p:tgtEl>
                                        <p:attrNameLst>
                                          <p:attrName>ppt_w</p:attrName>
                                        </p:attrNameLst>
                                      </p:cBhvr>
                                      <p:tavLst>
                                        <p:tav tm="0" fmla="#ppt_w*sin(2.5*pi*$)">
                                          <p:val>
                                            <p:fltVal val="0"/>
                                          </p:val>
                                        </p:tav>
                                        <p:tav tm="100000">
                                          <p:val>
                                            <p:fltVal val="1"/>
                                          </p:val>
                                        </p:tav>
                                      </p:tavLst>
                                    </p:anim>
                                    <p:anim calcmode="lin" valueType="num">
                                      <p:cBhvr>
                                        <p:cTn id="34" dur="1750" fill="hold"/>
                                        <p:tgtEl>
                                          <p:spTgt spid="38"/>
                                        </p:tgtEl>
                                        <p:attrNameLst>
                                          <p:attrName>ppt_h</p:attrName>
                                        </p:attrNameLst>
                                      </p:cBhvr>
                                      <p:tavLst>
                                        <p:tav tm="0">
                                          <p:val>
                                            <p:strVal val="#ppt_h"/>
                                          </p:val>
                                        </p:tav>
                                        <p:tav tm="100000">
                                          <p:val>
                                            <p:strVal val="#ppt_h"/>
                                          </p:val>
                                        </p:tav>
                                      </p:tavLst>
                                    </p:anim>
                                  </p:childTnLst>
                                </p:cTn>
                              </p:par>
                            </p:childTnLst>
                          </p:cTn>
                        </p:par>
                        <p:par>
                          <p:cTn id="35" fill="hold">
                            <p:stCondLst>
                              <p:cond delay="2250"/>
                            </p:stCondLst>
                            <p:childTnLst>
                              <p:par>
                                <p:cTn id="36" presetID="42"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325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250"/>
                            </p:stCondLst>
                            <p:childTnLst>
                              <p:par>
                                <p:cTn id="48" presetID="42"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42"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par>
                          <p:cTn id="59" fill="hold">
                            <p:stCondLst>
                              <p:cond delay="6250"/>
                            </p:stCondLst>
                            <p:childTnLst>
                              <p:par>
                                <p:cTn id="60" presetID="42"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childTnLst>
                          </p:cTn>
                        </p:par>
                        <p:par>
                          <p:cTn id="65" fill="hold">
                            <p:stCondLst>
                              <p:cond delay="7250"/>
                            </p:stCondLst>
                            <p:childTnLst>
                              <p:par>
                                <p:cTn id="66" presetID="42"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P spid="30"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月度概况</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07</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Oval 12"/>
          <p:cNvSpPr/>
          <p:nvPr/>
        </p:nvSpPr>
        <p:spPr>
          <a:xfrm>
            <a:off x="1768126"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16" name="Oval 13"/>
          <p:cNvSpPr/>
          <p:nvPr/>
        </p:nvSpPr>
        <p:spPr>
          <a:xfrm>
            <a:off x="1966563" y="1840011"/>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80%</a:t>
            </a:r>
          </a:p>
        </p:txBody>
      </p:sp>
      <p:sp>
        <p:nvSpPr>
          <p:cNvPr id="17" name="Arc 14"/>
          <p:cNvSpPr/>
          <p:nvPr/>
        </p:nvSpPr>
        <p:spPr>
          <a:xfrm>
            <a:off x="1768126" y="1641574"/>
            <a:ext cx="1573212" cy="1573212"/>
          </a:xfrm>
          <a:prstGeom prst="arc">
            <a:avLst>
              <a:gd name="adj1" fmla="val 16018236"/>
              <a:gd name="adj2" fmla="val 9832525"/>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18" name="Oval 18"/>
          <p:cNvSpPr/>
          <p:nvPr/>
        </p:nvSpPr>
        <p:spPr>
          <a:xfrm>
            <a:off x="4151435"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19" name="Oval 19"/>
          <p:cNvSpPr/>
          <p:nvPr/>
        </p:nvSpPr>
        <p:spPr>
          <a:xfrm>
            <a:off x="4349872" y="1840011"/>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50%</a:t>
            </a:r>
          </a:p>
        </p:txBody>
      </p:sp>
      <p:sp>
        <p:nvSpPr>
          <p:cNvPr id="20" name="Arc 20"/>
          <p:cNvSpPr/>
          <p:nvPr/>
        </p:nvSpPr>
        <p:spPr>
          <a:xfrm>
            <a:off x="4151435" y="1641574"/>
            <a:ext cx="1573212" cy="1573212"/>
          </a:xfrm>
          <a:prstGeom prst="arc">
            <a:avLst>
              <a:gd name="adj1" fmla="val 16018236"/>
              <a:gd name="adj2" fmla="val 5788795"/>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1" name="Oval 22"/>
          <p:cNvSpPr/>
          <p:nvPr/>
        </p:nvSpPr>
        <p:spPr>
          <a:xfrm>
            <a:off x="6527698"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22" name="Oval 23"/>
          <p:cNvSpPr/>
          <p:nvPr/>
        </p:nvSpPr>
        <p:spPr>
          <a:xfrm>
            <a:off x="6726136" y="1840011"/>
            <a:ext cx="1176337"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45%</a:t>
            </a:r>
          </a:p>
        </p:txBody>
      </p:sp>
      <p:sp>
        <p:nvSpPr>
          <p:cNvPr id="23" name="Arc 24"/>
          <p:cNvSpPr/>
          <p:nvPr/>
        </p:nvSpPr>
        <p:spPr>
          <a:xfrm>
            <a:off x="6527698" y="1641574"/>
            <a:ext cx="1573213" cy="1573212"/>
          </a:xfrm>
          <a:prstGeom prst="arc">
            <a:avLst>
              <a:gd name="adj1" fmla="val 16018236"/>
              <a:gd name="adj2" fmla="val 3132458"/>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4" name="Oval 26"/>
          <p:cNvSpPr/>
          <p:nvPr/>
        </p:nvSpPr>
        <p:spPr>
          <a:xfrm>
            <a:off x="8873429"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25" name="Oval 27"/>
          <p:cNvSpPr/>
          <p:nvPr/>
        </p:nvSpPr>
        <p:spPr>
          <a:xfrm>
            <a:off x="9071867" y="1840011"/>
            <a:ext cx="1176337"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90%</a:t>
            </a:r>
          </a:p>
        </p:txBody>
      </p:sp>
      <p:sp>
        <p:nvSpPr>
          <p:cNvPr id="26" name="Arc 28"/>
          <p:cNvSpPr/>
          <p:nvPr/>
        </p:nvSpPr>
        <p:spPr>
          <a:xfrm>
            <a:off x="8873429" y="1641574"/>
            <a:ext cx="1573213" cy="1573212"/>
          </a:xfrm>
          <a:prstGeom prst="arc">
            <a:avLst>
              <a:gd name="adj1" fmla="val 16018236"/>
              <a:gd name="adj2" fmla="val 13285852"/>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7" name="矩形 26"/>
          <p:cNvSpPr/>
          <p:nvPr/>
        </p:nvSpPr>
        <p:spPr>
          <a:xfrm>
            <a:off x="1605311" y="3436645"/>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第一季度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sp>
        <p:nvSpPr>
          <p:cNvPr id="28" name="矩形 27"/>
          <p:cNvSpPr/>
          <p:nvPr/>
        </p:nvSpPr>
        <p:spPr>
          <a:xfrm>
            <a:off x="4054256" y="3429000"/>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第二季度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sp>
        <p:nvSpPr>
          <p:cNvPr id="29" name="矩形 28"/>
          <p:cNvSpPr/>
          <p:nvPr/>
        </p:nvSpPr>
        <p:spPr>
          <a:xfrm>
            <a:off x="6430520" y="3429000"/>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第三季度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sp>
        <p:nvSpPr>
          <p:cNvPr id="30" name="矩形 29"/>
          <p:cNvSpPr/>
          <p:nvPr/>
        </p:nvSpPr>
        <p:spPr>
          <a:xfrm>
            <a:off x="8806785" y="3429000"/>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第四季度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签约设计师原创作品</a:t>
            </a:r>
          </a:p>
        </p:txBody>
      </p:sp>
      <p:sp>
        <p:nvSpPr>
          <p:cNvPr id="31" name="Freeform 12"/>
          <p:cNvSpPr/>
          <p:nvPr/>
        </p:nvSpPr>
        <p:spPr bwMode="auto">
          <a:xfrm>
            <a:off x="1536501"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32" name="Freeform 12"/>
          <p:cNvSpPr/>
          <p:nvPr/>
        </p:nvSpPr>
        <p:spPr bwMode="auto">
          <a:xfrm flipH="1" flipV="1">
            <a:off x="10130035"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33" name="TextBox 32"/>
          <p:cNvSpPr txBox="1"/>
          <p:nvPr/>
        </p:nvSpPr>
        <p:spPr>
          <a:xfrm>
            <a:off x="1896541"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1000" fill="hold"/>
                                        <p:tgtEl>
                                          <p:spTgt spid="21"/>
                                        </p:tgtEl>
                                        <p:attrNameLst>
                                          <p:attrName>ppt_w</p:attrName>
                                        </p:attrNameLst>
                                      </p:cBhvr>
                                      <p:tavLst>
                                        <p:tav tm="0">
                                          <p:val>
                                            <p:fltVal val="0"/>
                                          </p:val>
                                        </p:tav>
                                        <p:tav tm="100000">
                                          <p:val>
                                            <p:strVal val="#ppt_w"/>
                                          </p:val>
                                        </p:tav>
                                      </p:tavLst>
                                    </p:anim>
                                    <p:anim calcmode="lin" valueType="num">
                                      <p:cBhvr>
                                        <p:cTn id="44" dur="1000" fill="hold"/>
                                        <p:tgtEl>
                                          <p:spTgt spid="21"/>
                                        </p:tgtEl>
                                        <p:attrNameLst>
                                          <p:attrName>ppt_h</p:attrName>
                                        </p:attrNameLst>
                                      </p:cBhvr>
                                      <p:tavLst>
                                        <p:tav tm="0">
                                          <p:val>
                                            <p:fltVal val="0"/>
                                          </p:val>
                                        </p:tav>
                                        <p:tav tm="100000">
                                          <p:val>
                                            <p:strVal val="#ppt_h"/>
                                          </p:val>
                                        </p:tav>
                                      </p:tavLst>
                                    </p:anim>
                                    <p:anim calcmode="lin" valueType="num">
                                      <p:cBhvr>
                                        <p:cTn id="45" dur="1000" fill="hold"/>
                                        <p:tgtEl>
                                          <p:spTgt spid="21"/>
                                        </p:tgtEl>
                                        <p:attrNameLst>
                                          <p:attrName>style.rotation</p:attrName>
                                        </p:attrNameLst>
                                      </p:cBhvr>
                                      <p:tavLst>
                                        <p:tav tm="0">
                                          <p:val>
                                            <p:fltVal val="90"/>
                                          </p:val>
                                        </p:tav>
                                        <p:tav tm="100000">
                                          <p:val>
                                            <p:fltVal val="0"/>
                                          </p:val>
                                        </p:tav>
                                      </p:tavLst>
                                    </p:anim>
                                    <p:animEffect transition="in" filter="fade">
                                      <p:cBhvr>
                                        <p:cTn id="46" dur="1000"/>
                                        <p:tgtEl>
                                          <p:spTgt spid="21"/>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fltVal val="0"/>
                                          </p:val>
                                        </p:tav>
                                        <p:tav tm="100000">
                                          <p:val>
                                            <p:strVal val="#ppt_w"/>
                                          </p:val>
                                        </p:tav>
                                      </p:tavLst>
                                    </p:anim>
                                    <p:anim calcmode="lin" valueType="num">
                                      <p:cBhvr>
                                        <p:cTn id="50" dur="1000" fill="hold"/>
                                        <p:tgtEl>
                                          <p:spTgt spid="22"/>
                                        </p:tgtEl>
                                        <p:attrNameLst>
                                          <p:attrName>ppt_h</p:attrName>
                                        </p:attrNameLst>
                                      </p:cBhvr>
                                      <p:tavLst>
                                        <p:tav tm="0">
                                          <p:val>
                                            <p:fltVal val="0"/>
                                          </p:val>
                                        </p:tav>
                                        <p:tav tm="100000">
                                          <p:val>
                                            <p:strVal val="#ppt_h"/>
                                          </p:val>
                                        </p:tav>
                                      </p:tavLst>
                                    </p:anim>
                                    <p:anim calcmode="lin" valueType="num">
                                      <p:cBhvr>
                                        <p:cTn id="51" dur="1000" fill="hold"/>
                                        <p:tgtEl>
                                          <p:spTgt spid="22"/>
                                        </p:tgtEl>
                                        <p:attrNameLst>
                                          <p:attrName>style.rotation</p:attrName>
                                        </p:attrNameLst>
                                      </p:cBhvr>
                                      <p:tavLst>
                                        <p:tav tm="0">
                                          <p:val>
                                            <p:fltVal val="90"/>
                                          </p:val>
                                        </p:tav>
                                        <p:tav tm="100000">
                                          <p:val>
                                            <p:fltVal val="0"/>
                                          </p:val>
                                        </p:tav>
                                      </p:tavLst>
                                    </p:anim>
                                    <p:animEffect transition="in" filter="fade">
                                      <p:cBhvr>
                                        <p:cTn id="52" dur="1000"/>
                                        <p:tgtEl>
                                          <p:spTgt spid="22"/>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23"/>
                                        </p:tgtEl>
                                        <p:attrNameLst>
                                          <p:attrName>style.visibility</p:attrName>
                                        </p:attrNameLst>
                                      </p:cBhvr>
                                      <p:to>
                                        <p:strVal val="visible"/>
                                      </p:to>
                                    </p:set>
                                    <p:anim calcmode="lin" valueType="num">
                                      <p:cBhvr>
                                        <p:cTn id="55" dur="1000" fill="hold"/>
                                        <p:tgtEl>
                                          <p:spTgt spid="23"/>
                                        </p:tgtEl>
                                        <p:attrNameLst>
                                          <p:attrName>ppt_w</p:attrName>
                                        </p:attrNameLst>
                                      </p:cBhvr>
                                      <p:tavLst>
                                        <p:tav tm="0">
                                          <p:val>
                                            <p:fltVal val="0"/>
                                          </p:val>
                                        </p:tav>
                                        <p:tav tm="100000">
                                          <p:val>
                                            <p:strVal val="#ppt_w"/>
                                          </p:val>
                                        </p:tav>
                                      </p:tavLst>
                                    </p:anim>
                                    <p:anim calcmode="lin" valueType="num">
                                      <p:cBhvr>
                                        <p:cTn id="56" dur="1000" fill="hold"/>
                                        <p:tgtEl>
                                          <p:spTgt spid="23"/>
                                        </p:tgtEl>
                                        <p:attrNameLst>
                                          <p:attrName>ppt_h</p:attrName>
                                        </p:attrNameLst>
                                      </p:cBhvr>
                                      <p:tavLst>
                                        <p:tav tm="0">
                                          <p:val>
                                            <p:fltVal val="0"/>
                                          </p:val>
                                        </p:tav>
                                        <p:tav tm="100000">
                                          <p:val>
                                            <p:strVal val="#ppt_h"/>
                                          </p:val>
                                        </p:tav>
                                      </p:tavLst>
                                    </p:anim>
                                    <p:anim calcmode="lin" valueType="num">
                                      <p:cBhvr>
                                        <p:cTn id="57" dur="1000" fill="hold"/>
                                        <p:tgtEl>
                                          <p:spTgt spid="23"/>
                                        </p:tgtEl>
                                        <p:attrNameLst>
                                          <p:attrName>style.rotation</p:attrName>
                                        </p:attrNameLst>
                                      </p:cBhvr>
                                      <p:tavLst>
                                        <p:tav tm="0">
                                          <p:val>
                                            <p:fltVal val="90"/>
                                          </p:val>
                                        </p:tav>
                                        <p:tav tm="100000">
                                          <p:val>
                                            <p:fltVal val="0"/>
                                          </p:val>
                                        </p:tav>
                                      </p:tavLst>
                                    </p:anim>
                                    <p:animEffect transition="in" filter="fade">
                                      <p:cBhvr>
                                        <p:cTn id="58" dur="1000"/>
                                        <p:tgtEl>
                                          <p:spTgt spid="23"/>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anim calcmode="lin" valueType="num">
                                      <p:cBhvr>
                                        <p:cTn id="69" dur="1000" fill="hold"/>
                                        <p:tgtEl>
                                          <p:spTgt spid="25"/>
                                        </p:tgtEl>
                                        <p:attrNameLst>
                                          <p:attrName>style.rotation</p:attrName>
                                        </p:attrNameLst>
                                      </p:cBhvr>
                                      <p:tavLst>
                                        <p:tav tm="0">
                                          <p:val>
                                            <p:fltVal val="90"/>
                                          </p:val>
                                        </p:tav>
                                        <p:tav tm="100000">
                                          <p:val>
                                            <p:fltVal val="0"/>
                                          </p:val>
                                        </p:tav>
                                      </p:tavLst>
                                    </p:anim>
                                    <p:animEffect transition="in" filter="fade">
                                      <p:cBhvr>
                                        <p:cTn id="70" dur="1000"/>
                                        <p:tgtEl>
                                          <p:spTgt spid="25"/>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26"/>
                                        </p:tgtEl>
                                        <p:attrNameLst>
                                          <p:attrName>style.visibility</p:attrName>
                                        </p:attrNameLst>
                                      </p:cBhvr>
                                      <p:to>
                                        <p:strVal val="visible"/>
                                      </p:to>
                                    </p:set>
                                    <p:anim calcmode="lin" valueType="num">
                                      <p:cBhvr>
                                        <p:cTn id="73" dur="1000" fill="hold"/>
                                        <p:tgtEl>
                                          <p:spTgt spid="26"/>
                                        </p:tgtEl>
                                        <p:attrNameLst>
                                          <p:attrName>ppt_w</p:attrName>
                                        </p:attrNameLst>
                                      </p:cBhvr>
                                      <p:tavLst>
                                        <p:tav tm="0">
                                          <p:val>
                                            <p:fltVal val="0"/>
                                          </p:val>
                                        </p:tav>
                                        <p:tav tm="100000">
                                          <p:val>
                                            <p:strVal val="#ppt_w"/>
                                          </p:val>
                                        </p:tav>
                                      </p:tavLst>
                                    </p:anim>
                                    <p:anim calcmode="lin" valueType="num">
                                      <p:cBhvr>
                                        <p:cTn id="74" dur="1000" fill="hold"/>
                                        <p:tgtEl>
                                          <p:spTgt spid="26"/>
                                        </p:tgtEl>
                                        <p:attrNameLst>
                                          <p:attrName>ppt_h</p:attrName>
                                        </p:attrNameLst>
                                      </p:cBhvr>
                                      <p:tavLst>
                                        <p:tav tm="0">
                                          <p:val>
                                            <p:fltVal val="0"/>
                                          </p:val>
                                        </p:tav>
                                        <p:tav tm="100000">
                                          <p:val>
                                            <p:strVal val="#ppt_h"/>
                                          </p:val>
                                        </p:tav>
                                      </p:tavLst>
                                    </p:anim>
                                    <p:anim calcmode="lin" valueType="num">
                                      <p:cBhvr>
                                        <p:cTn id="75" dur="1000" fill="hold"/>
                                        <p:tgtEl>
                                          <p:spTgt spid="26"/>
                                        </p:tgtEl>
                                        <p:attrNameLst>
                                          <p:attrName>style.rotation</p:attrName>
                                        </p:attrNameLst>
                                      </p:cBhvr>
                                      <p:tavLst>
                                        <p:tav tm="0">
                                          <p:val>
                                            <p:fltVal val="90"/>
                                          </p:val>
                                        </p:tav>
                                        <p:tav tm="100000">
                                          <p:val>
                                            <p:fltVal val="0"/>
                                          </p:val>
                                        </p:tav>
                                      </p:tavLst>
                                    </p:anim>
                                    <p:animEffect transition="in" filter="fade">
                                      <p:cBhvr>
                                        <p:cTn id="76" dur="1000"/>
                                        <p:tgtEl>
                                          <p:spTgt spid="26"/>
                                        </p:tgtEl>
                                      </p:cBhvr>
                                    </p:animEffect>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up)">
                                      <p:cBhvr>
                                        <p:cTn id="80" dur="500"/>
                                        <p:tgtEl>
                                          <p:spTgt spid="27"/>
                                        </p:tgtEl>
                                      </p:cBhvr>
                                    </p:animEffect>
                                  </p:childTnLst>
                                </p:cTn>
                              </p:par>
                            </p:childTnLst>
                          </p:cTn>
                        </p:par>
                        <p:par>
                          <p:cTn id="81" fill="hold">
                            <p:stCondLst>
                              <p:cond delay="150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childTnLst>
                          </p:cTn>
                        </p:par>
                        <p:par>
                          <p:cTn id="89" fill="hold">
                            <p:stCondLst>
                              <p:cond delay="25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childTnLst>
                          </p:cTn>
                        </p:par>
                        <p:par>
                          <p:cTn id="93" fill="hold">
                            <p:stCondLst>
                              <p:cond delay="3000"/>
                            </p:stCondLst>
                            <p:childTnLst>
                              <p:par>
                                <p:cTn id="94" presetID="1" presetClass="entr" presetSubtype="0"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childTnLst>
                                </p:cTn>
                              </p:par>
                              <p:par>
                                <p:cTn id="96" presetID="35" presetClass="path" presetSubtype="0" accel="50000" decel="50000" fill="hold" grpId="1" nodeType="withEffect">
                                  <p:stCondLst>
                                    <p:cond delay="0"/>
                                  </p:stCondLst>
                                  <p:childTnLst>
                                    <p:animMotion origin="layout" path="M -3.56836E-6 -3.7037E-7 L 0.36686 0.15278 " pathEditMode="relative" rAng="0" ptsTypes="AA">
                                      <p:cBhvr>
                                        <p:cTn id="97" dur="500" spd="-99900" fill="hold"/>
                                        <p:tgtEl>
                                          <p:spTgt spid="31"/>
                                        </p:tgtEl>
                                        <p:attrNameLst>
                                          <p:attrName>ppt_x</p:attrName>
                                          <p:attrName>ppt_y</p:attrName>
                                        </p:attrNameLst>
                                      </p:cBhvr>
                                      <p:rCtr x="18343" y="7639"/>
                                    </p:animMotion>
                                  </p:childTnLst>
                                </p:cTn>
                              </p:par>
                              <p:par>
                                <p:cTn id="98" presetID="1"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par>
                                <p:cTn id="100" presetID="35" presetClass="path" presetSubtype="0" accel="50000" decel="50000" fill="hold" grpId="1" nodeType="withEffect">
                                  <p:stCondLst>
                                    <p:cond delay="0"/>
                                  </p:stCondLst>
                                  <p:childTnLst>
                                    <p:animMotion origin="layout" path="M 7.85742E-7 -3.33333E-6 L -0.39495 -0.11018 " pathEditMode="relative" rAng="0" ptsTypes="AA">
                                      <p:cBhvr>
                                        <p:cTn id="101" dur="500" spd="-99900" fill="hold"/>
                                        <p:tgtEl>
                                          <p:spTgt spid="32"/>
                                        </p:tgtEl>
                                        <p:attrNameLst>
                                          <p:attrName>ppt_x</p:attrName>
                                          <p:attrName>ppt_y</p:attrName>
                                        </p:attrNameLst>
                                      </p:cBhvr>
                                      <p:rCtr x="-19748" y="-5509"/>
                                    </p:animMotion>
                                  </p:childTnLst>
                                </p:cTn>
                              </p:par>
                            </p:childTnLst>
                          </p:cTn>
                        </p:par>
                        <p:par>
                          <p:cTn id="102" fill="hold">
                            <p:stCondLst>
                              <p:cond delay="3000"/>
                            </p:stCondLst>
                            <p:childTnLst>
                              <p:par>
                                <p:cTn id="103" presetID="18" presetClass="entr" presetSubtype="3"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strips(upRight)">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1" grpId="1" animBg="1"/>
      <p:bldP spid="32" grpId="0" animBg="1"/>
      <p:bldP spid="32" grpId="1" animBg="1"/>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历年对比</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08</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95" name="直接连接符 94"/>
          <p:cNvCxnSpPr/>
          <p:nvPr/>
        </p:nvCxnSpPr>
        <p:spPr>
          <a:xfrm>
            <a:off x="6097588" y="1268760"/>
            <a:ext cx="0" cy="4176464"/>
          </a:xfrm>
          <a:prstGeom prst="line">
            <a:avLst/>
          </a:prstGeom>
          <a:ln>
            <a:solidFill>
              <a:srgbClr val="2F5EB0"/>
            </a:solidFill>
          </a:ln>
          <a:effectLst/>
        </p:spPr>
        <p:style>
          <a:lnRef idx="1">
            <a:schemeClr val="accent1"/>
          </a:lnRef>
          <a:fillRef idx="0">
            <a:schemeClr val="accent1"/>
          </a:fillRef>
          <a:effectRef idx="0">
            <a:schemeClr val="accent1"/>
          </a:effectRef>
          <a:fontRef idx="minor">
            <a:schemeClr val="tx1"/>
          </a:fontRef>
        </p:style>
      </p:cxnSp>
      <p:sp>
        <p:nvSpPr>
          <p:cNvPr id="96" name="Oval 13"/>
          <p:cNvSpPr/>
          <p:nvPr/>
        </p:nvSpPr>
        <p:spPr>
          <a:xfrm>
            <a:off x="5509419" y="2768823"/>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VS</a:t>
            </a:r>
          </a:p>
        </p:txBody>
      </p:sp>
      <p:grpSp>
        <p:nvGrpSpPr>
          <p:cNvPr id="189" name="组合 188"/>
          <p:cNvGrpSpPr/>
          <p:nvPr/>
        </p:nvGrpSpPr>
        <p:grpSpPr>
          <a:xfrm>
            <a:off x="7033691" y="1547365"/>
            <a:ext cx="2880320" cy="657499"/>
            <a:chOff x="7033691" y="1547365"/>
            <a:chExt cx="2880320" cy="657499"/>
          </a:xfrm>
        </p:grpSpPr>
        <p:sp>
          <p:nvSpPr>
            <p:cNvPr id="97" name="TextBox 7"/>
            <p:cNvSpPr>
              <a:spLocks noChangeArrowheads="1"/>
            </p:cNvSpPr>
            <p:nvPr/>
          </p:nvSpPr>
          <p:spPr bwMode="auto">
            <a:xfrm>
              <a:off x="7897787" y="1722226"/>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2015</a:t>
              </a:r>
              <a:r>
                <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工作情况</a:t>
              </a:r>
            </a:p>
          </p:txBody>
        </p:sp>
        <p:sp>
          <p:nvSpPr>
            <p:cNvPr id="98" name="圆角矩形 97"/>
            <p:cNvSpPr/>
            <p:nvPr/>
          </p:nvSpPr>
          <p:spPr>
            <a:xfrm>
              <a:off x="7335865" y="1642592"/>
              <a:ext cx="2578146" cy="467045"/>
            </a:xfrm>
            <a:prstGeom prst="roundRect">
              <a:avLst>
                <a:gd name="adj" fmla="val 50000"/>
              </a:avLst>
            </a:prstGeom>
            <a:noFill/>
            <a:ln>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2" name="组合 121"/>
            <p:cNvGrpSpPr/>
            <p:nvPr/>
          </p:nvGrpSpPr>
          <p:grpSpPr>
            <a:xfrm>
              <a:off x="7033691" y="1547365"/>
              <a:ext cx="657499" cy="657499"/>
              <a:chOff x="6961683" y="1619373"/>
              <a:chExt cx="657499" cy="657499"/>
            </a:xfrm>
          </p:grpSpPr>
          <p:sp>
            <p:nvSpPr>
              <p:cNvPr id="104" name="椭圆 103"/>
              <p:cNvSpPr/>
              <p:nvPr/>
            </p:nvSpPr>
            <p:spPr>
              <a:xfrm>
                <a:off x="6961683" y="1619373"/>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01" name="组合 100"/>
              <p:cNvGrpSpPr/>
              <p:nvPr/>
            </p:nvGrpSpPr>
            <p:grpSpPr>
              <a:xfrm>
                <a:off x="7144192" y="1817619"/>
                <a:ext cx="357058" cy="261006"/>
                <a:chOff x="7599343" y="3871727"/>
                <a:chExt cx="790674" cy="577975"/>
              </a:xfrm>
              <a:solidFill>
                <a:schemeClr val="bg1"/>
              </a:solidFill>
              <a:effectLst/>
            </p:grpSpPr>
            <p:sp>
              <p:nvSpPr>
                <p:cNvPr id="102"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sp>
              <p:nvSpPr>
                <p:cNvPr id="103"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grpSp>
        </p:grpSp>
      </p:grpSp>
      <p:sp>
        <p:nvSpPr>
          <p:cNvPr id="106" name="TextBox 7"/>
          <p:cNvSpPr>
            <a:spLocks noChangeArrowheads="1"/>
          </p:cNvSpPr>
          <p:nvPr/>
        </p:nvSpPr>
        <p:spPr bwMode="auto">
          <a:xfrm>
            <a:off x="7033691" y="2348880"/>
            <a:ext cx="439248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在此输入章节详细文字介绍，表达主题的含义合图表的意义，在此输入章节详细文字介绍，表达主题的含义合图表的意义。在此输入章节详细文字介绍，表达主题的含义合图表的意义在此输入章节详细。</a:t>
            </a:r>
          </a:p>
        </p:txBody>
      </p:sp>
      <p:grpSp>
        <p:nvGrpSpPr>
          <p:cNvPr id="192" name="组合 191"/>
          <p:cNvGrpSpPr/>
          <p:nvPr/>
        </p:nvGrpSpPr>
        <p:grpSpPr>
          <a:xfrm>
            <a:off x="7033691" y="3923629"/>
            <a:ext cx="4248472" cy="657499"/>
            <a:chOff x="7033691" y="3923629"/>
            <a:chExt cx="4248472" cy="657499"/>
          </a:xfrm>
        </p:grpSpPr>
        <p:sp>
          <p:nvSpPr>
            <p:cNvPr id="108" name="圆角矩形 107"/>
            <p:cNvSpPr/>
            <p:nvPr/>
          </p:nvSpPr>
          <p:spPr>
            <a:xfrm>
              <a:off x="7335865" y="4011960"/>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7321723" y="4011960"/>
              <a:ext cx="3745148"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033691" y="3923629"/>
              <a:ext cx="657499" cy="657499"/>
              <a:chOff x="6961683" y="3995637"/>
              <a:chExt cx="657499" cy="657499"/>
            </a:xfrm>
          </p:grpSpPr>
          <p:sp>
            <p:nvSpPr>
              <p:cNvPr id="109" name="椭圆 108"/>
              <p:cNvSpPr/>
              <p:nvPr/>
            </p:nvSpPr>
            <p:spPr>
              <a:xfrm>
                <a:off x="6961683" y="399563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3" name="Freeform 34"/>
              <p:cNvSpPr>
                <a:spLocks noEditPoints="1"/>
              </p:cNvSpPr>
              <p:nvPr/>
            </p:nvSpPr>
            <p:spPr bwMode="auto">
              <a:xfrm>
                <a:off x="7122056" y="4164494"/>
                <a:ext cx="336751" cy="338622"/>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15" name="TextBox 7"/>
            <p:cNvSpPr>
              <a:spLocks noChangeArrowheads="1"/>
            </p:cNvSpPr>
            <p:nvPr/>
          </p:nvSpPr>
          <p:spPr bwMode="auto">
            <a:xfrm>
              <a:off x="8039835" y="4098489"/>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3" name="组合 192"/>
          <p:cNvGrpSpPr/>
          <p:nvPr/>
        </p:nvGrpSpPr>
        <p:grpSpPr>
          <a:xfrm>
            <a:off x="7033691" y="4643709"/>
            <a:ext cx="4248472" cy="657499"/>
            <a:chOff x="7033691" y="4643709"/>
            <a:chExt cx="4248472" cy="657499"/>
          </a:xfrm>
        </p:grpSpPr>
        <p:sp>
          <p:nvSpPr>
            <p:cNvPr id="116" name="圆角矩形 115"/>
            <p:cNvSpPr/>
            <p:nvPr/>
          </p:nvSpPr>
          <p:spPr>
            <a:xfrm>
              <a:off x="7335865" y="4732040"/>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7321723" y="4732040"/>
              <a:ext cx="3600400"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0" name="TextBox 7"/>
            <p:cNvSpPr>
              <a:spLocks noChangeArrowheads="1"/>
            </p:cNvSpPr>
            <p:nvPr/>
          </p:nvSpPr>
          <p:spPr bwMode="auto">
            <a:xfrm>
              <a:off x="8039835" y="4818569"/>
              <a:ext cx="202771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950</a:t>
              </a: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万</a:t>
              </a:r>
            </a:p>
          </p:txBody>
        </p:sp>
        <p:grpSp>
          <p:nvGrpSpPr>
            <p:cNvPr id="8" name="组合 7"/>
            <p:cNvGrpSpPr/>
            <p:nvPr/>
          </p:nvGrpSpPr>
          <p:grpSpPr>
            <a:xfrm>
              <a:off x="7033691" y="4643709"/>
              <a:ext cx="657499" cy="657499"/>
              <a:chOff x="6961683" y="4715717"/>
              <a:chExt cx="657499" cy="657499"/>
            </a:xfrm>
          </p:grpSpPr>
          <p:sp>
            <p:nvSpPr>
              <p:cNvPr id="118" name="椭圆 117"/>
              <p:cNvSpPr/>
              <p:nvPr/>
            </p:nvSpPr>
            <p:spPr>
              <a:xfrm>
                <a:off x="6961683" y="471571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1" name="Freeform 199"/>
              <p:cNvSpPr>
                <a:spLocks noEditPoints="1"/>
              </p:cNvSpPr>
              <p:nvPr/>
            </p:nvSpPr>
            <p:spPr bwMode="auto">
              <a:xfrm>
                <a:off x="7173694" y="4904711"/>
                <a:ext cx="246063" cy="288925"/>
              </a:xfrm>
              <a:custGeom>
                <a:avLst/>
                <a:gdLst>
                  <a:gd name="T0" fmla="*/ 92 w 171"/>
                  <a:gd name="T1" fmla="*/ 153 h 201"/>
                  <a:gd name="T2" fmla="*/ 99 w 171"/>
                  <a:gd name="T3" fmla="*/ 143 h 201"/>
                  <a:gd name="T4" fmla="*/ 92 w 171"/>
                  <a:gd name="T5" fmla="*/ 133 h 201"/>
                  <a:gd name="T6" fmla="*/ 104 w 171"/>
                  <a:gd name="T7" fmla="*/ 47 h 201"/>
                  <a:gd name="T8" fmla="*/ 98 w 171"/>
                  <a:gd name="T9" fmla="*/ 9 h 201"/>
                  <a:gd name="T10" fmla="*/ 93 w 171"/>
                  <a:gd name="T11" fmla="*/ 2 h 201"/>
                  <a:gd name="T12" fmla="*/ 76 w 171"/>
                  <a:gd name="T13" fmla="*/ 35 h 201"/>
                  <a:gd name="T14" fmla="*/ 59 w 171"/>
                  <a:gd name="T15" fmla="*/ 28 h 201"/>
                  <a:gd name="T16" fmla="*/ 74 w 171"/>
                  <a:gd name="T17" fmla="*/ 95 h 201"/>
                  <a:gd name="T18" fmla="*/ 74 w 171"/>
                  <a:gd name="T19" fmla="*/ 104 h 201"/>
                  <a:gd name="T20" fmla="*/ 79 w 171"/>
                  <a:gd name="T21" fmla="*/ 92 h 201"/>
                  <a:gd name="T22" fmla="*/ 171 w 171"/>
                  <a:gd name="T23" fmla="*/ 179 h 201"/>
                  <a:gd name="T24" fmla="*/ 85 w 171"/>
                  <a:gd name="T25" fmla="*/ 49 h 201"/>
                  <a:gd name="T26" fmla="*/ 80 w 171"/>
                  <a:gd name="T27" fmla="*/ 49 h 201"/>
                  <a:gd name="T28" fmla="*/ 67 w 171"/>
                  <a:gd name="T29" fmla="*/ 50 h 201"/>
                  <a:gd name="T30" fmla="*/ 0 w 171"/>
                  <a:gd name="T31" fmla="*/ 179 h 201"/>
                  <a:gd name="T32" fmla="*/ 0 w 171"/>
                  <a:gd name="T33" fmla="*/ 181 h 201"/>
                  <a:gd name="T34" fmla="*/ 2 w 171"/>
                  <a:gd name="T35" fmla="*/ 186 h 201"/>
                  <a:gd name="T36" fmla="*/ 84 w 171"/>
                  <a:gd name="T37" fmla="*/ 201 h 201"/>
                  <a:gd name="T38" fmla="*/ 91 w 171"/>
                  <a:gd name="T39" fmla="*/ 201 h 201"/>
                  <a:gd name="T40" fmla="*/ 134 w 171"/>
                  <a:gd name="T41" fmla="*/ 199 h 201"/>
                  <a:gd name="T42" fmla="*/ 170 w 171"/>
                  <a:gd name="T43" fmla="*/ 186 h 201"/>
                  <a:gd name="T44" fmla="*/ 171 w 171"/>
                  <a:gd name="T45" fmla="*/ 181 h 201"/>
                  <a:gd name="T46" fmla="*/ 171 w 171"/>
                  <a:gd name="T47" fmla="*/ 179 h 201"/>
                  <a:gd name="T48" fmla="*/ 112 w 171"/>
                  <a:gd name="T49" fmla="*/ 162 h 201"/>
                  <a:gd name="T50" fmla="*/ 92 w 171"/>
                  <a:gd name="T51" fmla="*/ 169 h 201"/>
                  <a:gd name="T52" fmla="*/ 79 w 171"/>
                  <a:gd name="T53" fmla="*/ 183 h 201"/>
                  <a:gd name="T54" fmla="*/ 65 w 171"/>
                  <a:gd name="T55" fmla="*/ 166 h 201"/>
                  <a:gd name="T56" fmla="*/ 49 w 171"/>
                  <a:gd name="T57" fmla="*/ 152 h 201"/>
                  <a:gd name="T58" fmla="*/ 71 w 171"/>
                  <a:gd name="T59" fmla="*/ 139 h 201"/>
                  <a:gd name="T60" fmla="*/ 79 w 171"/>
                  <a:gd name="T61" fmla="*/ 152 h 201"/>
                  <a:gd name="T62" fmla="*/ 62 w 171"/>
                  <a:gd name="T63" fmla="*/ 124 h 201"/>
                  <a:gd name="T64" fmla="*/ 49 w 171"/>
                  <a:gd name="T65" fmla="*/ 102 h 201"/>
                  <a:gd name="T66" fmla="*/ 79 w 171"/>
                  <a:gd name="T67" fmla="*/ 75 h 201"/>
                  <a:gd name="T68" fmla="*/ 92 w 171"/>
                  <a:gd name="T69" fmla="*/ 63 h 201"/>
                  <a:gd name="T70" fmla="*/ 110 w 171"/>
                  <a:gd name="T71" fmla="*/ 82 h 201"/>
                  <a:gd name="T72" fmla="*/ 97 w 171"/>
                  <a:gd name="T73" fmla="*/ 101 h 201"/>
                  <a:gd name="T74" fmla="*/ 92 w 171"/>
                  <a:gd name="T75" fmla="*/ 92 h 201"/>
                  <a:gd name="T76" fmla="*/ 114 w 171"/>
                  <a:gd name="T77" fmla="*/ 121 h 201"/>
                  <a:gd name="T78" fmla="*/ 120 w 171"/>
                  <a:gd name="T79" fmla="*/ 15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201">
                    <a:moveTo>
                      <a:pt x="92" y="133"/>
                    </a:moveTo>
                    <a:cubicBezTo>
                      <a:pt x="92" y="153"/>
                      <a:pt x="92" y="153"/>
                      <a:pt x="92" y="153"/>
                    </a:cubicBezTo>
                    <a:cubicBezTo>
                      <a:pt x="95" y="152"/>
                      <a:pt x="95" y="151"/>
                      <a:pt x="97" y="149"/>
                    </a:cubicBezTo>
                    <a:cubicBezTo>
                      <a:pt x="98" y="147"/>
                      <a:pt x="99" y="145"/>
                      <a:pt x="99" y="143"/>
                    </a:cubicBezTo>
                    <a:cubicBezTo>
                      <a:pt x="99" y="141"/>
                      <a:pt x="99" y="139"/>
                      <a:pt x="97" y="138"/>
                    </a:cubicBezTo>
                    <a:cubicBezTo>
                      <a:pt x="96" y="136"/>
                      <a:pt x="96" y="134"/>
                      <a:pt x="92" y="133"/>
                    </a:cubicBezTo>
                    <a:close/>
                    <a:moveTo>
                      <a:pt x="62" y="47"/>
                    </a:moveTo>
                    <a:cubicBezTo>
                      <a:pt x="64" y="46"/>
                      <a:pt x="83" y="39"/>
                      <a:pt x="104" y="47"/>
                    </a:cubicBezTo>
                    <a:cubicBezTo>
                      <a:pt x="102" y="32"/>
                      <a:pt x="109" y="25"/>
                      <a:pt x="109" y="20"/>
                    </a:cubicBezTo>
                    <a:cubicBezTo>
                      <a:pt x="109" y="7"/>
                      <a:pt x="104" y="15"/>
                      <a:pt x="98" y="9"/>
                    </a:cubicBezTo>
                    <a:cubicBezTo>
                      <a:pt x="97" y="11"/>
                      <a:pt x="100" y="21"/>
                      <a:pt x="92" y="31"/>
                    </a:cubicBezTo>
                    <a:cubicBezTo>
                      <a:pt x="97" y="17"/>
                      <a:pt x="93" y="0"/>
                      <a:pt x="93" y="2"/>
                    </a:cubicBezTo>
                    <a:cubicBezTo>
                      <a:pt x="86" y="9"/>
                      <a:pt x="79" y="1"/>
                      <a:pt x="76" y="10"/>
                    </a:cubicBezTo>
                    <a:cubicBezTo>
                      <a:pt x="75" y="13"/>
                      <a:pt x="83" y="22"/>
                      <a:pt x="76" y="35"/>
                    </a:cubicBezTo>
                    <a:cubicBezTo>
                      <a:pt x="76" y="19"/>
                      <a:pt x="72" y="14"/>
                      <a:pt x="73" y="16"/>
                    </a:cubicBezTo>
                    <a:cubicBezTo>
                      <a:pt x="69" y="26"/>
                      <a:pt x="59" y="12"/>
                      <a:pt x="59" y="28"/>
                    </a:cubicBezTo>
                    <a:cubicBezTo>
                      <a:pt x="59" y="31"/>
                      <a:pt x="67" y="35"/>
                      <a:pt x="62" y="47"/>
                    </a:cubicBezTo>
                    <a:close/>
                    <a:moveTo>
                      <a:pt x="74" y="95"/>
                    </a:moveTo>
                    <a:cubicBezTo>
                      <a:pt x="73" y="96"/>
                      <a:pt x="73" y="98"/>
                      <a:pt x="73" y="99"/>
                    </a:cubicBezTo>
                    <a:cubicBezTo>
                      <a:pt x="73" y="101"/>
                      <a:pt x="73" y="103"/>
                      <a:pt x="74" y="104"/>
                    </a:cubicBezTo>
                    <a:cubicBezTo>
                      <a:pt x="75" y="106"/>
                      <a:pt x="77" y="107"/>
                      <a:pt x="79" y="108"/>
                    </a:cubicBezTo>
                    <a:cubicBezTo>
                      <a:pt x="79" y="92"/>
                      <a:pt x="79" y="92"/>
                      <a:pt x="79" y="92"/>
                    </a:cubicBezTo>
                    <a:cubicBezTo>
                      <a:pt x="77" y="92"/>
                      <a:pt x="75" y="93"/>
                      <a:pt x="74" y="95"/>
                    </a:cubicBezTo>
                    <a:close/>
                    <a:moveTo>
                      <a:pt x="171" y="179"/>
                    </a:moveTo>
                    <a:cubicBezTo>
                      <a:pt x="163" y="73"/>
                      <a:pt x="126" y="60"/>
                      <a:pt x="116" y="54"/>
                    </a:cubicBezTo>
                    <a:cubicBezTo>
                      <a:pt x="108" y="51"/>
                      <a:pt x="96" y="50"/>
                      <a:pt x="85" y="49"/>
                    </a:cubicBezTo>
                    <a:cubicBezTo>
                      <a:pt x="84" y="49"/>
                      <a:pt x="83" y="49"/>
                      <a:pt x="82" y="49"/>
                    </a:cubicBezTo>
                    <a:cubicBezTo>
                      <a:pt x="82" y="49"/>
                      <a:pt x="81" y="49"/>
                      <a:pt x="80" y="49"/>
                    </a:cubicBezTo>
                    <a:cubicBezTo>
                      <a:pt x="79" y="49"/>
                      <a:pt x="77" y="49"/>
                      <a:pt x="76" y="50"/>
                    </a:cubicBezTo>
                    <a:cubicBezTo>
                      <a:pt x="73" y="50"/>
                      <a:pt x="70" y="50"/>
                      <a:pt x="67" y="50"/>
                    </a:cubicBezTo>
                    <a:cubicBezTo>
                      <a:pt x="61" y="51"/>
                      <a:pt x="56" y="52"/>
                      <a:pt x="51" y="54"/>
                    </a:cubicBezTo>
                    <a:cubicBezTo>
                      <a:pt x="26" y="64"/>
                      <a:pt x="12" y="68"/>
                      <a:pt x="0" y="179"/>
                    </a:cubicBezTo>
                    <a:cubicBezTo>
                      <a:pt x="0" y="180"/>
                      <a:pt x="0" y="180"/>
                      <a:pt x="0" y="180"/>
                    </a:cubicBezTo>
                    <a:cubicBezTo>
                      <a:pt x="0" y="180"/>
                      <a:pt x="0" y="181"/>
                      <a:pt x="0" y="181"/>
                    </a:cubicBezTo>
                    <a:cubicBezTo>
                      <a:pt x="0" y="181"/>
                      <a:pt x="1" y="182"/>
                      <a:pt x="1" y="183"/>
                    </a:cubicBezTo>
                    <a:cubicBezTo>
                      <a:pt x="1" y="184"/>
                      <a:pt x="1" y="185"/>
                      <a:pt x="2" y="186"/>
                    </a:cubicBezTo>
                    <a:cubicBezTo>
                      <a:pt x="3" y="188"/>
                      <a:pt x="4" y="189"/>
                      <a:pt x="6" y="190"/>
                    </a:cubicBezTo>
                    <a:cubicBezTo>
                      <a:pt x="27" y="198"/>
                      <a:pt x="64" y="201"/>
                      <a:pt x="84" y="201"/>
                    </a:cubicBezTo>
                    <a:cubicBezTo>
                      <a:pt x="85" y="201"/>
                      <a:pt x="86" y="201"/>
                      <a:pt x="88" y="201"/>
                    </a:cubicBezTo>
                    <a:cubicBezTo>
                      <a:pt x="89" y="201"/>
                      <a:pt x="90" y="201"/>
                      <a:pt x="91" y="201"/>
                    </a:cubicBezTo>
                    <a:cubicBezTo>
                      <a:pt x="94" y="201"/>
                      <a:pt x="97" y="201"/>
                      <a:pt x="99" y="201"/>
                    </a:cubicBezTo>
                    <a:cubicBezTo>
                      <a:pt x="105" y="200"/>
                      <a:pt x="129" y="200"/>
                      <a:pt x="134" y="199"/>
                    </a:cubicBezTo>
                    <a:cubicBezTo>
                      <a:pt x="145" y="197"/>
                      <a:pt x="156" y="195"/>
                      <a:pt x="166" y="190"/>
                    </a:cubicBezTo>
                    <a:cubicBezTo>
                      <a:pt x="167" y="189"/>
                      <a:pt x="169" y="188"/>
                      <a:pt x="170" y="186"/>
                    </a:cubicBezTo>
                    <a:cubicBezTo>
                      <a:pt x="170" y="185"/>
                      <a:pt x="171" y="184"/>
                      <a:pt x="171" y="183"/>
                    </a:cubicBezTo>
                    <a:cubicBezTo>
                      <a:pt x="171" y="182"/>
                      <a:pt x="171" y="181"/>
                      <a:pt x="171" y="181"/>
                    </a:cubicBezTo>
                    <a:cubicBezTo>
                      <a:pt x="171" y="181"/>
                      <a:pt x="171" y="180"/>
                      <a:pt x="171" y="180"/>
                    </a:cubicBezTo>
                    <a:cubicBezTo>
                      <a:pt x="171" y="180"/>
                      <a:pt x="171" y="180"/>
                      <a:pt x="171" y="179"/>
                    </a:cubicBezTo>
                    <a:close/>
                    <a:moveTo>
                      <a:pt x="120" y="152"/>
                    </a:moveTo>
                    <a:cubicBezTo>
                      <a:pt x="118" y="156"/>
                      <a:pt x="115" y="159"/>
                      <a:pt x="112" y="162"/>
                    </a:cubicBezTo>
                    <a:cubicBezTo>
                      <a:pt x="109" y="164"/>
                      <a:pt x="106" y="166"/>
                      <a:pt x="102" y="167"/>
                    </a:cubicBezTo>
                    <a:cubicBezTo>
                      <a:pt x="99" y="168"/>
                      <a:pt x="97" y="169"/>
                      <a:pt x="92" y="169"/>
                    </a:cubicBezTo>
                    <a:cubicBezTo>
                      <a:pt x="92" y="183"/>
                      <a:pt x="92" y="183"/>
                      <a:pt x="92" y="183"/>
                    </a:cubicBezTo>
                    <a:cubicBezTo>
                      <a:pt x="79" y="183"/>
                      <a:pt x="79" y="183"/>
                      <a:pt x="79" y="183"/>
                    </a:cubicBezTo>
                    <a:cubicBezTo>
                      <a:pt x="79" y="169"/>
                      <a:pt x="79" y="169"/>
                      <a:pt x="79" y="169"/>
                    </a:cubicBezTo>
                    <a:cubicBezTo>
                      <a:pt x="73" y="169"/>
                      <a:pt x="69" y="168"/>
                      <a:pt x="65" y="166"/>
                    </a:cubicBezTo>
                    <a:cubicBezTo>
                      <a:pt x="61" y="165"/>
                      <a:pt x="59" y="163"/>
                      <a:pt x="57" y="160"/>
                    </a:cubicBezTo>
                    <a:cubicBezTo>
                      <a:pt x="54" y="158"/>
                      <a:pt x="50" y="155"/>
                      <a:pt x="49" y="152"/>
                    </a:cubicBezTo>
                    <a:cubicBezTo>
                      <a:pt x="47" y="149"/>
                      <a:pt x="46" y="150"/>
                      <a:pt x="45" y="146"/>
                    </a:cubicBezTo>
                    <a:cubicBezTo>
                      <a:pt x="71" y="139"/>
                      <a:pt x="71" y="139"/>
                      <a:pt x="71" y="139"/>
                    </a:cubicBezTo>
                    <a:cubicBezTo>
                      <a:pt x="71" y="143"/>
                      <a:pt x="72" y="146"/>
                      <a:pt x="74" y="147"/>
                    </a:cubicBezTo>
                    <a:cubicBezTo>
                      <a:pt x="75" y="149"/>
                      <a:pt x="76" y="151"/>
                      <a:pt x="79" y="152"/>
                    </a:cubicBezTo>
                    <a:cubicBezTo>
                      <a:pt x="79" y="130"/>
                      <a:pt x="79" y="130"/>
                      <a:pt x="79" y="130"/>
                    </a:cubicBezTo>
                    <a:cubicBezTo>
                      <a:pt x="71" y="128"/>
                      <a:pt x="66" y="126"/>
                      <a:pt x="62" y="124"/>
                    </a:cubicBezTo>
                    <a:cubicBezTo>
                      <a:pt x="59" y="123"/>
                      <a:pt x="56" y="120"/>
                      <a:pt x="53" y="116"/>
                    </a:cubicBezTo>
                    <a:cubicBezTo>
                      <a:pt x="50" y="112"/>
                      <a:pt x="49" y="108"/>
                      <a:pt x="49" y="102"/>
                    </a:cubicBezTo>
                    <a:cubicBezTo>
                      <a:pt x="49" y="95"/>
                      <a:pt x="52" y="89"/>
                      <a:pt x="57" y="84"/>
                    </a:cubicBezTo>
                    <a:cubicBezTo>
                      <a:pt x="62" y="79"/>
                      <a:pt x="69" y="76"/>
                      <a:pt x="79" y="75"/>
                    </a:cubicBezTo>
                    <a:cubicBezTo>
                      <a:pt x="79" y="63"/>
                      <a:pt x="79" y="63"/>
                      <a:pt x="79" y="63"/>
                    </a:cubicBezTo>
                    <a:cubicBezTo>
                      <a:pt x="92" y="63"/>
                      <a:pt x="92" y="63"/>
                      <a:pt x="92" y="63"/>
                    </a:cubicBezTo>
                    <a:cubicBezTo>
                      <a:pt x="92" y="75"/>
                      <a:pt x="92" y="75"/>
                      <a:pt x="92" y="75"/>
                    </a:cubicBezTo>
                    <a:cubicBezTo>
                      <a:pt x="101" y="76"/>
                      <a:pt x="106" y="78"/>
                      <a:pt x="110" y="82"/>
                    </a:cubicBezTo>
                    <a:cubicBezTo>
                      <a:pt x="115" y="86"/>
                      <a:pt x="119" y="91"/>
                      <a:pt x="120" y="98"/>
                    </a:cubicBezTo>
                    <a:cubicBezTo>
                      <a:pt x="97" y="101"/>
                      <a:pt x="97" y="101"/>
                      <a:pt x="97" y="101"/>
                    </a:cubicBezTo>
                    <a:cubicBezTo>
                      <a:pt x="96" y="98"/>
                      <a:pt x="95" y="96"/>
                      <a:pt x="94" y="95"/>
                    </a:cubicBezTo>
                    <a:cubicBezTo>
                      <a:pt x="93" y="94"/>
                      <a:pt x="94" y="93"/>
                      <a:pt x="92" y="92"/>
                    </a:cubicBezTo>
                    <a:cubicBezTo>
                      <a:pt x="92" y="110"/>
                      <a:pt x="92" y="110"/>
                      <a:pt x="92" y="110"/>
                    </a:cubicBezTo>
                    <a:cubicBezTo>
                      <a:pt x="104" y="113"/>
                      <a:pt x="110" y="117"/>
                      <a:pt x="114" y="121"/>
                    </a:cubicBezTo>
                    <a:cubicBezTo>
                      <a:pt x="120" y="126"/>
                      <a:pt x="123" y="132"/>
                      <a:pt x="123" y="140"/>
                    </a:cubicBezTo>
                    <a:cubicBezTo>
                      <a:pt x="123" y="144"/>
                      <a:pt x="122" y="148"/>
                      <a:pt x="120" y="15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188" name="组合 187"/>
          <p:cNvGrpSpPr/>
          <p:nvPr/>
        </p:nvGrpSpPr>
        <p:grpSpPr>
          <a:xfrm>
            <a:off x="913011" y="1556792"/>
            <a:ext cx="2880320" cy="657499"/>
            <a:chOff x="913011" y="1556792"/>
            <a:chExt cx="2880320" cy="657499"/>
          </a:xfrm>
        </p:grpSpPr>
        <p:sp>
          <p:nvSpPr>
            <p:cNvPr id="123" name="TextBox 7"/>
            <p:cNvSpPr>
              <a:spLocks noChangeArrowheads="1"/>
            </p:cNvSpPr>
            <p:nvPr/>
          </p:nvSpPr>
          <p:spPr bwMode="auto">
            <a:xfrm>
              <a:off x="1777107" y="1731653"/>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2014</a:t>
              </a:r>
              <a:r>
                <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工作情况</a:t>
              </a:r>
            </a:p>
          </p:txBody>
        </p:sp>
        <p:sp>
          <p:nvSpPr>
            <p:cNvPr id="124" name="圆角矩形 123"/>
            <p:cNvSpPr/>
            <p:nvPr/>
          </p:nvSpPr>
          <p:spPr>
            <a:xfrm>
              <a:off x="1215185" y="1652019"/>
              <a:ext cx="2578146" cy="467045"/>
            </a:xfrm>
            <a:prstGeom prst="roundRect">
              <a:avLst>
                <a:gd name="adj" fmla="val 50000"/>
              </a:avLst>
            </a:prstGeom>
            <a:noFill/>
            <a:ln>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913011" y="1556792"/>
              <a:ext cx="657499" cy="657499"/>
              <a:chOff x="6961683" y="1619373"/>
              <a:chExt cx="657499" cy="657499"/>
            </a:xfrm>
          </p:grpSpPr>
          <p:sp>
            <p:nvSpPr>
              <p:cNvPr id="126" name="椭圆 125"/>
              <p:cNvSpPr/>
              <p:nvPr/>
            </p:nvSpPr>
            <p:spPr>
              <a:xfrm>
                <a:off x="6961683" y="1619373"/>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7" name="组合 126"/>
              <p:cNvGrpSpPr/>
              <p:nvPr/>
            </p:nvGrpSpPr>
            <p:grpSpPr>
              <a:xfrm>
                <a:off x="7144192" y="1817619"/>
                <a:ext cx="357058" cy="261006"/>
                <a:chOff x="7599343" y="3871727"/>
                <a:chExt cx="790674" cy="577975"/>
              </a:xfrm>
              <a:solidFill>
                <a:schemeClr val="bg1"/>
              </a:solidFill>
              <a:effectLst/>
            </p:grpSpPr>
            <p:sp>
              <p:nvSpPr>
                <p:cNvPr id="128"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sp>
              <p:nvSpPr>
                <p:cNvPr id="129"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grpSp>
        </p:grpSp>
      </p:grpSp>
      <p:sp>
        <p:nvSpPr>
          <p:cNvPr id="130" name="TextBox 7"/>
          <p:cNvSpPr>
            <a:spLocks noChangeArrowheads="1"/>
          </p:cNvSpPr>
          <p:nvPr/>
        </p:nvSpPr>
        <p:spPr bwMode="auto">
          <a:xfrm>
            <a:off x="913011" y="2358307"/>
            <a:ext cx="439248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在此输入章节详细文字介绍，表达主题的含义合图表的意义，在此输入章节详细文字介绍，表达主题的含义合图表的意义。在此输入章节详细文字介绍，表达主题的含义合图表的意义在此输入章节详细。</a:t>
            </a:r>
          </a:p>
        </p:txBody>
      </p:sp>
      <p:grpSp>
        <p:nvGrpSpPr>
          <p:cNvPr id="190" name="组合 189"/>
          <p:cNvGrpSpPr/>
          <p:nvPr/>
        </p:nvGrpSpPr>
        <p:grpSpPr>
          <a:xfrm>
            <a:off x="913011" y="3933056"/>
            <a:ext cx="4248472" cy="657499"/>
            <a:chOff x="913011" y="3933056"/>
            <a:chExt cx="4248472" cy="657499"/>
          </a:xfrm>
        </p:grpSpPr>
        <p:sp>
          <p:nvSpPr>
            <p:cNvPr id="131" name="圆角矩形 130"/>
            <p:cNvSpPr/>
            <p:nvPr/>
          </p:nvSpPr>
          <p:spPr>
            <a:xfrm>
              <a:off x="1215185" y="4021387"/>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2" name="圆角矩形 131"/>
            <p:cNvSpPr/>
            <p:nvPr/>
          </p:nvSpPr>
          <p:spPr>
            <a:xfrm>
              <a:off x="1201043" y="4021387"/>
              <a:ext cx="3456384"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133" name="组合 132"/>
            <p:cNvGrpSpPr/>
            <p:nvPr/>
          </p:nvGrpSpPr>
          <p:grpSpPr>
            <a:xfrm>
              <a:off x="913011" y="3933056"/>
              <a:ext cx="657499" cy="657499"/>
              <a:chOff x="6961683" y="3995637"/>
              <a:chExt cx="657499" cy="657499"/>
            </a:xfrm>
          </p:grpSpPr>
          <p:sp>
            <p:nvSpPr>
              <p:cNvPr id="134" name="椭圆 133"/>
              <p:cNvSpPr/>
              <p:nvPr/>
            </p:nvSpPr>
            <p:spPr>
              <a:xfrm>
                <a:off x="6961683" y="399563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5" name="Freeform 34"/>
              <p:cNvSpPr>
                <a:spLocks noEditPoints="1"/>
              </p:cNvSpPr>
              <p:nvPr/>
            </p:nvSpPr>
            <p:spPr bwMode="auto">
              <a:xfrm>
                <a:off x="7122056" y="4164494"/>
                <a:ext cx="336751" cy="338622"/>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36" name="TextBox 7"/>
            <p:cNvSpPr>
              <a:spLocks noChangeArrowheads="1"/>
            </p:cNvSpPr>
            <p:nvPr/>
          </p:nvSpPr>
          <p:spPr bwMode="auto">
            <a:xfrm>
              <a:off x="1919155" y="4107916"/>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85%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1" name="组合 190"/>
          <p:cNvGrpSpPr/>
          <p:nvPr/>
        </p:nvGrpSpPr>
        <p:grpSpPr>
          <a:xfrm>
            <a:off x="913011" y="4653136"/>
            <a:ext cx="4248472" cy="657499"/>
            <a:chOff x="913011" y="4653136"/>
            <a:chExt cx="4248472" cy="657499"/>
          </a:xfrm>
        </p:grpSpPr>
        <p:sp>
          <p:nvSpPr>
            <p:cNvPr id="137" name="圆角矩形 136"/>
            <p:cNvSpPr/>
            <p:nvPr/>
          </p:nvSpPr>
          <p:spPr>
            <a:xfrm>
              <a:off x="1215185" y="4741467"/>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8" name="圆角矩形 137"/>
            <p:cNvSpPr/>
            <p:nvPr/>
          </p:nvSpPr>
          <p:spPr>
            <a:xfrm>
              <a:off x="1201043" y="4741467"/>
              <a:ext cx="3096344"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9" name="TextBox 7"/>
            <p:cNvSpPr>
              <a:spLocks noChangeArrowheads="1"/>
            </p:cNvSpPr>
            <p:nvPr/>
          </p:nvSpPr>
          <p:spPr bwMode="auto">
            <a:xfrm>
              <a:off x="1919155" y="4827996"/>
              <a:ext cx="201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750</a:t>
              </a: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万</a:t>
              </a:r>
            </a:p>
          </p:txBody>
        </p:sp>
        <p:grpSp>
          <p:nvGrpSpPr>
            <p:cNvPr id="140" name="组合 139"/>
            <p:cNvGrpSpPr/>
            <p:nvPr/>
          </p:nvGrpSpPr>
          <p:grpSpPr>
            <a:xfrm>
              <a:off x="913011" y="4653136"/>
              <a:ext cx="657499" cy="657499"/>
              <a:chOff x="6961683" y="4715717"/>
              <a:chExt cx="657499" cy="657499"/>
            </a:xfrm>
          </p:grpSpPr>
          <p:sp>
            <p:nvSpPr>
              <p:cNvPr id="141" name="椭圆 140"/>
              <p:cNvSpPr/>
              <p:nvPr/>
            </p:nvSpPr>
            <p:spPr>
              <a:xfrm>
                <a:off x="6961683" y="471571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42" name="Freeform 199"/>
              <p:cNvSpPr>
                <a:spLocks noEditPoints="1"/>
              </p:cNvSpPr>
              <p:nvPr/>
            </p:nvSpPr>
            <p:spPr bwMode="auto">
              <a:xfrm>
                <a:off x="7173694" y="4904711"/>
                <a:ext cx="246063" cy="288925"/>
              </a:xfrm>
              <a:custGeom>
                <a:avLst/>
                <a:gdLst>
                  <a:gd name="T0" fmla="*/ 92 w 171"/>
                  <a:gd name="T1" fmla="*/ 153 h 201"/>
                  <a:gd name="T2" fmla="*/ 99 w 171"/>
                  <a:gd name="T3" fmla="*/ 143 h 201"/>
                  <a:gd name="T4" fmla="*/ 92 w 171"/>
                  <a:gd name="T5" fmla="*/ 133 h 201"/>
                  <a:gd name="T6" fmla="*/ 104 w 171"/>
                  <a:gd name="T7" fmla="*/ 47 h 201"/>
                  <a:gd name="T8" fmla="*/ 98 w 171"/>
                  <a:gd name="T9" fmla="*/ 9 h 201"/>
                  <a:gd name="T10" fmla="*/ 93 w 171"/>
                  <a:gd name="T11" fmla="*/ 2 h 201"/>
                  <a:gd name="T12" fmla="*/ 76 w 171"/>
                  <a:gd name="T13" fmla="*/ 35 h 201"/>
                  <a:gd name="T14" fmla="*/ 59 w 171"/>
                  <a:gd name="T15" fmla="*/ 28 h 201"/>
                  <a:gd name="T16" fmla="*/ 74 w 171"/>
                  <a:gd name="T17" fmla="*/ 95 h 201"/>
                  <a:gd name="T18" fmla="*/ 74 w 171"/>
                  <a:gd name="T19" fmla="*/ 104 h 201"/>
                  <a:gd name="T20" fmla="*/ 79 w 171"/>
                  <a:gd name="T21" fmla="*/ 92 h 201"/>
                  <a:gd name="T22" fmla="*/ 171 w 171"/>
                  <a:gd name="T23" fmla="*/ 179 h 201"/>
                  <a:gd name="T24" fmla="*/ 85 w 171"/>
                  <a:gd name="T25" fmla="*/ 49 h 201"/>
                  <a:gd name="T26" fmla="*/ 80 w 171"/>
                  <a:gd name="T27" fmla="*/ 49 h 201"/>
                  <a:gd name="T28" fmla="*/ 67 w 171"/>
                  <a:gd name="T29" fmla="*/ 50 h 201"/>
                  <a:gd name="T30" fmla="*/ 0 w 171"/>
                  <a:gd name="T31" fmla="*/ 179 h 201"/>
                  <a:gd name="T32" fmla="*/ 0 w 171"/>
                  <a:gd name="T33" fmla="*/ 181 h 201"/>
                  <a:gd name="T34" fmla="*/ 2 w 171"/>
                  <a:gd name="T35" fmla="*/ 186 h 201"/>
                  <a:gd name="T36" fmla="*/ 84 w 171"/>
                  <a:gd name="T37" fmla="*/ 201 h 201"/>
                  <a:gd name="T38" fmla="*/ 91 w 171"/>
                  <a:gd name="T39" fmla="*/ 201 h 201"/>
                  <a:gd name="T40" fmla="*/ 134 w 171"/>
                  <a:gd name="T41" fmla="*/ 199 h 201"/>
                  <a:gd name="T42" fmla="*/ 170 w 171"/>
                  <a:gd name="T43" fmla="*/ 186 h 201"/>
                  <a:gd name="T44" fmla="*/ 171 w 171"/>
                  <a:gd name="T45" fmla="*/ 181 h 201"/>
                  <a:gd name="T46" fmla="*/ 171 w 171"/>
                  <a:gd name="T47" fmla="*/ 179 h 201"/>
                  <a:gd name="T48" fmla="*/ 112 w 171"/>
                  <a:gd name="T49" fmla="*/ 162 h 201"/>
                  <a:gd name="T50" fmla="*/ 92 w 171"/>
                  <a:gd name="T51" fmla="*/ 169 h 201"/>
                  <a:gd name="T52" fmla="*/ 79 w 171"/>
                  <a:gd name="T53" fmla="*/ 183 h 201"/>
                  <a:gd name="T54" fmla="*/ 65 w 171"/>
                  <a:gd name="T55" fmla="*/ 166 h 201"/>
                  <a:gd name="T56" fmla="*/ 49 w 171"/>
                  <a:gd name="T57" fmla="*/ 152 h 201"/>
                  <a:gd name="T58" fmla="*/ 71 w 171"/>
                  <a:gd name="T59" fmla="*/ 139 h 201"/>
                  <a:gd name="T60" fmla="*/ 79 w 171"/>
                  <a:gd name="T61" fmla="*/ 152 h 201"/>
                  <a:gd name="T62" fmla="*/ 62 w 171"/>
                  <a:gd name="T63" fmla="*/ 124 h 201"/>
                  <a:gd name="T64" fmla="*/ 49 w 171"/>
                  <a:gd name="T65" fmla="*/ 102 h 201"/>
                  <a:gd name="T66" fmla="*/ 79 w 171"/>
                  <a:gd name="T67" fmla="*/ 75 h 201"/>
                  <a:gd name="T68" fmla="*/ 92 w 171"/>
                  <a:gd name="T69" fmla="*/ 63 h 201"/>
                  <a:gd name="T70" fmla="*/ 110 w 171"/>
                  <a:gd name="T71" fmla="*/ 82 h 201"/>
                  <a:gd name="T72" fmla="*/ 97 w 171"/>
                  <a:gd name="T73" fmla="*/ 101 h 201"/>
                  <a:gd name="T74" fmla="*/ 92 w 171"/>
                  <a:gd name="T75" fmla="*/ 92 h 201"/>
                  <a:gd name="T76" fmla="*/ 114 w 171"/>
                  <a:gd name="T77" fmla="*/ 121 h 201"/>
                  <a:gd name="T78" fmla="*/ 120 w 171"/>
                  <a:gd name="T79" fmla="*/ 15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201">
                    <a:moveTo>
                      <a:pt x="92" y="133"/>
                    </a:moveTo>
                    <a:cubicBezTo>
                      <a:pt x="92" y="153"/>
                      <a:pt x="92" y="153"/>
                      <a:pt x="92" y="153"/>
                    </a:cubicBezTo>
                    <a:cubicBezTo>
                      <a:pt x="95" y="152"/>
                      <a:pt x="95" y="151"/>
                      <a:pt x="97" y="149"/>
                    </a:cubicBezTo>
                    <a:cubicBezTo>
                      <a:pt x="98" y="147"/>
                      <a:pt x="99" y="145"/>
                      <a:pt x="99" y="143"/>
                    </a:cubicBezTo>
                    <a:cubicBezTo>
                      <a:pt x="99" y="141"/>
                      <a:pt x="99" y="139"/>
                      <a:pt x="97" y="138"/>
                    </a:cubicBezTo>
                    <a:cubicBezTo>
                      <a:pt x="96" y="136"/>
                      <a:pt x="96" y="134"/>
                      <a:pt x="92" y="133"/>
                    </a:cubicBezTo>
                    <a:close/>
                    <a:moveTo>
                      <a:pt x="62" y="47"/>
                    </a:moveTo>
                    <a:cubicBezTo>
                      <a:pt x="64" y="46"/>
                      <a:pt x="83" y="39"/>
                      <a:pt x="104" y="47"/>
                    </a:cubicBezTo>
                    <a:cubicBezTo>
                      <a:pt x="102" y="32"/>
                      <a:pt x="109" y="25"/>
                      <a:pt x="109" y="20"/>
                    </a:cubicBezTo>
                    <a:cubicBezTo>
                      <a:pt x="109" y="7"/>
                      <a:pt x="104" y="15"/>
                      <a:pt x="98" y="9"/>
                    </a:cubicBezTo>
                    <a:cubicBezTo>
                      <a:pt x="97" y="11"/>
                      <a:pt x="100" y="21"/>
                      <a:pt x="92" y="31"/>
                    </a:cubicBezTo>
                    <a:cubicBezTo>
                      <a:pt x="97" y="17"/>
                      <a:pt x="93" y="0"/>
                      <a:pt x="93" y="2"/>
                    </a:cubicBezTo>
                    <a:cubicBezTo>
                      <a:pt x="86" y="9"/>
                      <a:pt x="79" y="1"/>
                      <a:pt x="76" y="10"/>
                    </a:cubicBezTo>
                    <a:cubicBezTo>
                      <a:pt x="75" y="13"/>
                      <a:pt x="83" y="22"/>
                      <a:pt x="76" y="35"/>
                    </a:cubicBezTo>
                    <a:cubicBezTo>
                      <a:pt x="76" y="19"/>
                      <a:pt x="72" y="14"/>
                      <a:pt x="73" y="16"/>
                    </a:cubicBezTo>
                    <a:cubicBezTo>
                      <a:pt x="69" y="26"/>
                      <a:pt x="59" y="12"/>
                      <a:pt x="59" y="28"/>
                    </a:cubicBezTo>
                    <a:cubicBezTo>
                      <a:pt x="59" y="31"/>
                      <a:pt x="67" y="35"/>
                      <a:pt x="62" y="47"/>
                    </a:cubicBezTo>
                    <a:close/>
                    <a:moveTo>
                      <a:pt x="74" y="95"/>
                    </a:moveTo>
                    <a:cubicBezTo>
                      <a:pt x="73" y="96"/>
                      <a:pt x="73" y="98"/>
                      <a:pt x="73" y="99"/>
                    </a:cubicBezTo>
                    <a:cubicBezTo>
                      <a:pt x="73" y="101"/>
                      <a:pt x="73" y="103"/>
                      <a:pt x="74" y="104"/>
                    </a:cubicBezTo>
                    <a:cubicBezTo>
                      <a:pt x="75" y="106"/>
                      <a:pt x="77" y="107"/>
                      <a:pt x="79" y="108"/>
                    </a:cubicBezTo>
                    <a:cubicBezTo>
                      <a:pt x="79" y="92"/>
                      <a:pt x="79" y="92"/>
                      <a:pt x="79" y="92"/>
                    </a:cubicBezTo>
                    <a:cubicBezTo>
                      <a:pt x="77" y="92"/>
                      <a:pt x="75" y="93"/>
                      <a:pt x="74" y="95"/>
                    </a:cubicBezTo>
                    <a:close/>
                    <a:moveTo>
                      <a:pt x="171" y="179"/>
                    </a:moveTo>
                    <a:cubicBezTo>
                      <a:pt x="163" y="73"/>
                      <a:pt x="126" y="60"/>
                      <a:pt x="116" y="54"/>
                    </a:cubicBezTo>
                    <a:cubicBezTo>
                      <a:pt x="108" y="51"/>
                      <a:pt x="96" y="50"/>
                      <a:pt x="85" y="49"/>
                    </a:cubicBezTo>
                    <a:cubicBezTo>
                      <a:pt x="84" y="49"/>
                      <a:pt x="83" y="49"/>
                      <a:pt x="82" y="49"/>
                    </a:cubicBezTo>
                    <a:cubicBezTo>
                      <a:pt x="82" y="49"/>
                      <a:pt x="81" y="49"/>
                      <a:pt x="80" y="49"/>
                    </a:cubicBezTo>
                    <a:cubicBezTo>
                      <a:pt x="79" y="49"/>
                      <a:pt x="77" y="49"/>
                      <a:pt x="76" y="50"/>
                    </a:cubicBezTo>
                    <a:cubicBezTo>
                      <a:pt x="73" y="50"/>
                      <a:pt x="70" y="50"/>
                      <a:pt x="67" y="50"/>
                    </a:cubicBezTo>
                    <a:cubicBezTo>
                      <a:pt x="61" y="51"/>
                      <a:pt x="56" y="52"/>
                      <a:pt x="51" y="54"/>
                    </a:cubicBezTo>
                    <a:cubicBezTo>
                      <a:pt x="26" y="64"/>
                      <a:pt x="12" y="68"/>
                      <a:pt x="0" y="179"/>
                    </a:cubicBezTo>
                    <a:cubicBezTo>
                      <a:pt x="0" y="180"/>
                      <a:pt x="0" y="180"/>
                      <a:pt x="0" y="180"/>
                    </a:cubicBezTo>
                    <a:cubicBezTo>
                      <a:pt x="0" y="180"/>
                      <a:pt x="0" y="181"/>
                      <a:pt x="0" y="181"/>
                    </a:cubicBezTo>
                    <a:cubicBezTo>
                      <a:pt x="0" y="181"/>
                      <a:pt x="1" y="182"/>
                      <a:pt x="1" y="183"/>
                    </a:cubicBezTo>
                    <a:cubicBezTo>
                      <a:pt x="1" y="184"/>
                      <a:pt x="1" y="185"/>
                      <a:pt x="2" y="186"/>
                    </a:cubicBezTo>
                    <a:cubicBezTo>
                      <a:pt x="3" y="188"/>
                      <a:pt x="4" y="189"/>
                      <a:pt x="6" y="190"/>
                    </a:cubicBezTo>
                    <a:cubicBezTo>
                      <a:pt x="27" y="198"/>
                      <a:pt x="64" y="201"/>
                      <a:pt x="84" y="201"/>
                    </a:cubicBezTo>
                    <a:cubicBezTo>
                      <a:pt x="85" y="201"/>
                      <a:pt x="86" y="201"/>
                      <a:pt x="88" y="201"/>
                    </a:cubicBezTo>
                    <a:cubicBezTo>
                      <a:pt x="89" y="201"/>
                      <a:pt x="90" y="201"/>
                      <a:pt x="91" y="201"/>
                    </a:cubicBezTo>
                    <a:cubicBezTo>
                      <a:pt x="94" y="201"/>
                      <a:pt x="97" y="201"/>
                      <a:pt x="99" y="201"/>
                    </a:cubicBezTo>
                    <a:cubicBezTo>
                      <a:pt x="105" y="200"/>
                      <a:pt x="129" y="200"/>
                      <a:pt x="134" y="199"/>
                    </a:cubicBezTo>
                    <a:cubicBezTo>
                      <a:pt x="145" y="197"/>
                      <a:pt x="156" y="195"/>
                      <a:pt x="166" y="190"/>
                    </a:cubicBezTo>
                    <a:cubicBezTo>
                      <a:pt x="167" y="189"/>
                      <a:pt x="169" y="188"/>
                      <a:pt x="170" y="186"/>
                    </a:cubicBezTo>
                    <a:cubicBezTo>
                      <a:pt x="170" y="185"/>
                      <a:pt x="171" y="184"/>
                      <a:pt x="171" y="183"/>
                    </a:cubicBezTo>
                    <a:cubicBezTo>
                      <a:pt x="171" y="182"/>
                      <a:pt x="171" y="181"/>
                      <a:pt x="171" y="181"/>
                    </a:cubicBezTo>
                    <a:cubicBezTo>
                      <a:pt x="171" y="181"/>
                      <a:pt x="171" y="180"/>
                      <a:pt x="171" y="180"/>
                    </a:cubicBezTo>
                    <a:cubicBezTo>
                      <a:pt x="171" y="180"/>
                      <a:pt x="171" y="180"/>
                      <a:pt x="171" y="179"/>
                    </a:cubicBezTo>
                    <a:close/>
                    <a:moveTo>
                      <a:pt x="120" y="152"/>
                    </a:moveTo>
                    <a:cubicBezTo>
                      <a:pt x="118" y="156"/>
                      <a:pt x="115" y="159"/>
                      <a:pt x="112" y="162"/>
                    </a:cubicBezTo>
                    <a:cubicBezTo>
                      <a:pt x="109" y="164"/>
                      <a:pt x="106" y="166"/>
                      <a:pt x="102" y="167"/>
                    </a:cubicBezTo>
                    <a:cubicBezTo>
                      <a:pt x="99" y="168"/>
                      <a:pt x="97" y="169"/>
                      <a:pt x="92" y="169"/>
                    </a:cubicBezTo>
                    <a:cubicBezTo>
                      <a:pt x="92" y="183"/>
                      <a:pt x="92" y="183"/>
                      <a:pt x="92" y="183"/>
                    </a:cubicBezTo>
                    <a:cubicBezTo>
                      <a:pt x="79" y="183"/>
                      <a:pt x="79" y="183"/>
                      <a:pt x="79" y="183"/>
                    </a:cubicBezTo>
                    <a:cubicBezTo>
                      <a:pt x="79" y="169"/>
                      <a:pt x="79" y="169"/>
                      <a:pt x="79" y="169"/>
                    </a:cubicBezTo>
                    <a:cubicBezTo>
                      <a:pt x="73" y="169"/>
                      <a:pt x="69" y="168"/>
                      <a:pt x="65" y="166"/>
                    </a:cubicBezTo>
                    <a:cubicBezTo>
                      <a:pt x="61" y="165"/>
                      <a:pt x="59" y="163"/>
                      <a:pt x="57" y="160"/>
                    </a:cubicBezTo>
                    <a:cubicBezTo>
                      <a:pt x="54" y="158"/>
                      <a:pt x="50" y="155"/>
                      <a:pt x="49" y="152"/>
                    </a:cubicBezTo>
                    <a:cubicBezTo>
                      <a:pt x="47" y="149"/>
                      <a:pt x="46" y="150"/>
                      <a:pt x="45" y="146"/>
                    </a:cubicBezTo>
                    <a:cubicBezTo>
                      <a:pt x="71" y="139"/>
                      <a:pt x="71" y="139"/>
                      <a:pt x="71" y="139"/>
                    </a:cubicBezTo>
                    <a:cubicBezTo>
                      <a:pt x="71" y="143"/>
                      <a:pt x="72" y="146"/>
                      <a:pt x="74" y="147"/>
                    </a:cubicBezTo>
                    <a:cubicBezTo>
                      <a:pt x="75" y="149"/>
                      <a:pt x="76" y="151"/>
                      <a:pt x="79" y="152"/>
                    </a:cubicBezTo>
                    <a:cubicBezTo>
                      <a:pt x="79" y="130"/>
                      <a:pt x="79" y="130"/>
                      <a:pt x="79" y="130"/>
                    </a:cubicBezTo>
                    <a:cubicBezTo>
                      <a:pt x="71" y="128"/>
                      <a:pt x="66" y="126"/>
                      <a:pt x="62" y="124"/>
                    </a:cubicBezTo>
                    <a:cubicBezTo>
                      <a:pt x="59" y="123"/>
                      <a:pt x="56" y="120"/>
                      <a:pt x="53" y="116"/>
                    </a:cubicBezTo>
                    <a:cubicBezTo>
                      <a:pt x="50" y="112"/>
                      <a:pt x="49" y="108"/>
                      <a:pt x="49" y="102"/>
                    </a:cubicBezTo>
                    <a:cubicBezTo>
                      <a:pt x="49" y="95"/>
                      <a:pt x="52" y="89"/>
                      <a:pt x="57" y="84"/>
                    </a:cubicBezTo>
                    <a:cubicBezTo>
                      <a:pt x="62" y="79"/>
                      <a:pt x="69" y="76"/>
                      <a:pt x="79" y="75"/>
                    </a:cubicBezTo>
                    <a:cubicBezTo>
                      <a:pt x="79" y="63"/>
                      <a:pt x="79" y="63"/>
                      <a:pt x="79" y="63"/>
                    </a:cubicBezTo>
                    <a:cubicBezTo>
                      <a:pt x="92" y="63"/>
                      <a:pt x="92" y="63"/>
                      <a:pt x="92" y="63"/>
                    </a:cubicBezTo>
                    <a:cubicBezTo>
                      <a:pt x="92" y="75"/>
                      <a:pt x="92" y="75"/>
                      <a:pt x="92" y="75"/>
                    </a:cubicBezTo>
                    <a:cubicBezTo>
                      <a:pt x="101" y="76"/>
                      <a:pt x="106" y="78"/>
                      <a:pt x="110" y="82"/>
                    </a:cubicBezTo>
                    <a:cubicBezTo>
                      <a:pt x="115" y="86"/>
                      <a:pt x="119" y="91"/>
                      <a:pt x="120" y="98"/>
                    </a:cubicBezTo>
                    <a:cubicBezTo>
                      <a:pt x="97" y="101"/>
                      <a:pt x="97" y="101"/>
                      <a:pt x="97" y="101"/>
                    </a:cubicBezTo>
                    <a:cubicBezTo>
                      <a:pt x="96" y="98"/>
                      <a:pt x="95" y="96"/>
                      <a:pt x="94" y="95"/>
                    </a:cubicBezTo>
                    <a:cubicBezTo>
                      <a:pt x="93" y="94"/>
                      <a:pt x="94" y="93"/>
                      <a:pt x="92" y="92"/>
                    </a:cubicBezTo>
                    <a:cubicBezTo>
                      <a:pt x="92" y="110"/>
                      <a:pt x="92" y="110"/>
                      <a:pt x="92" y="110"/>
                    </a:cubicBezTo>
                    <a:cubicBezTo>
                      <a:pt x="104" y="113"/>
                      <a:pt x="110" y="117"/>
                      <a:pt x="114" y="121"/>
                    </a:cubicBezTo>
                    <a:cubicBezTo>
                      <a:pt x="120" y="126"/>
                      <a:pt x="123" y="132"/>
                      <a:pt x="123" y="140"/>
                    </a:cubicBezTo>
                    <a:cubicBezTo>
                      <a:pt x="123" y="144"/>
                      <a:pt x="122" y="148"/>
                      <a:pt x="120" y="15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down)">
                                      <p:cBhvr>
                                        <p:cTn id="7" dur="500"/>
                                        <p:tgtEl>
                                          <p:spTgt spid="9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500"/>
                                        <p:tgtEl>
                                          <p:spTgt spid="9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fade">
                                      <p:cBhvr>
                                        <p:cTn id="15" dur="1000"/>
                                        <p:tgtEl>
                                          <p:spTgt spid="188"/>
                                        </p:tgtEl>
                                      </p:cBhvr>
                                    </p:animEffect>
                                    <p:anim calcmode="lin" valueType="num">
                                      <p:cBhvr>
                                        <p:cTn id="16" dur="1000" fill="hold"/>
                                        <p:tgtEl>
                                          <p:spTgt spid="188"/>
                                        </p:tgtEl>
                                        <p:attrNameLst>
                                          <p:attrName>ppt_x</p:attrName>
                                        </p:attrNameLst>
                                      </p:cBhvr>
                                      <p:tavLst>
                                        <p:tav tm="0">
                                          <p:val>
                                            <p:strVal val="#ppt_x"/>
                                          </p:val>
                                        </p:tav>
                                        <p:tav tm="100000">
                                          <p:val>
                                            <p:strVal val="#ppt_x"/>
                                          </p:val>
                                        </p:tav>
                                      </p:tavLst>
                                    </p:anim>
                                    <p:anim calcmode="lin" valueType="num">
                                      <p:cBhvr>
                                        <p:cTn id="17" dur="1000" fill="hold"/>
                                        <p:tgtEl>
                                          <p:spTgt spid="18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000"/>
                                        <p:tgtEl>
                                          <p:spTgt spid="190"/>
                                        </p:tgtEl>
                                      </p:cBhvr>
                                    </p:animEffect>
                                    <p:anim calcmode="lin" valueType="num">
                                      <p:cBhvr>
                                        <p:cTn id="28" dur="1000" fill="hold"/>
                                        <p:tgtEl>
                                          <p:spTgt spid="190"/>
                                        </p:tgtEl>
                                        <p:attrNameLst>
                                          <p:attrName>ppt_x</p:attrName>
                                        </p:attrNameLst>
                                      </p:cBhvr>
                                      <p:tavLst>
                                        <p:tav tm="0">
                                          <p:val>
                                            <p:strVal val="#ppt_x"/>
                                          </p:val>
                                        </p:tav>
                                        <p:tav tm="100000">
                                          <p:val>
                                            <p:strVal val="#ppt_x"/>
                                          </p:val>
                                        </p:tav>
                                      </p:tavLst>
                                    </p:anim>
                                    <p:anim calcmode="lin" valueType="num">
                                      <p:cBhvr>
                                        <p:cTn id="29" dur="1000" fill="hold"/>
                                        <p:tgtEl>
                                          <p:spTgt spid="19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fade">
                                      <p:cBhvr>
                                        <p:cTn id="33" dur="1000"/>
                                        <p:tgtEl>
                                          <p:spTgt spid="191"/>
                                        </p:tgtEl>
                                      </p:cBhvr>
                                    </p:animEffect>
                                    <p:anim calcmode="lin" valueType="num">
                                      <p:cBhvr>
                                        <p:cTn id="34" dur="1000" fill="hold"/>
                                        <p:tgtEl>
                                          <p:spTgt spid="191"/>
                                        </p:tgtEl>
                                        <p:attrNameLst>
                                          <p:attrName>ppt_x</p:attrName>
                                        </p:attrNameLst>
                                      </p:cBhvr>
                                      <p:tavLst>
                                        <p:tav tm="0">
                                          <p:val>
                                            <p:strVal val="#ppt_x"/>
                                          </p:val>
                                        </p:tav>
                                        <p:tav tm="100000">
                                          <p:val>
                                            <p:strVal val="#ppt_x"/>
                                          </p:val>
                                        </p:tav>
                                      </p:tavLst>
                                    </p:anim>
                                    <p:anim calcmode="lin" valueType="num">
                                      <p:cBhvr>
                                        <p:cTn id="35" dur="1000" fill="hold"/>
                                        <p:tgtEl>
                                          <p:spTgt spid="191"/>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1000"/>
                                        <p:tgtEl>
                                          <p:spTgt spid="189"/>
                                        </p:tgtEl>
                                      </p:cBhvr>
                                    </p:animEffect>
                                    <p:anim calcmode="lin" valueType="num">
                                      <p:cBhvr>
                                        <p:cTn id="40" dur="1000" fill="hold"/>
                                        <p:tgtEl>
                                          <p:spTgt spid="189"/>
                                        </p:tgtEl>
                                        <p:attrNameLst>
                                          <p:attrName>ppt_x</p:attrName>
                                        </p:attrNameLst>
                                      </p:cBhvr>
                                      <p:tavLst>
                                        <p:tav tm="0">
                                          <p:val>
                                            <p:strVal val="#ppt_x"/>
                                          </p:val>
                                        </p:tav>
                                        <p:tav tm="100000">
                                          <p:val>
                                            <p:strVal val="#ppt_x"/>
                                          </p:val>
                                        </p:tav>
                                      </p:tavLst>
                                    </p:anim>
                                    <p:anim calcmode="lin" valueType="num">
                                      <p:cBhvr>
                                        <p:cTn id="41" dur="1000" fill="hold"/>
                                        <p:tgtEl>
                                          <p:spTgt spid="189"/>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1000"/>
                                        <p:tgtEl>
                                          <p:spTgt spid="106"/>
                                        </p:tgtEl>
                                      </p:cBhvr>
                                    </p:animEffect>
                                    <p:anim calcmode="lin" valueType="num">
                                      <p:cBhvr>
                                        <p:cTn id="46" dur="1000" fill="hold"/>
                                        <p:tgtEl>
                                          <p:spTgt spid="106"/>
                                        </p:tgtEl>
                                        <p:attrNameLst>
                                          <p:attrName>ppt_x</p:attrName>
                                        </p:attrNameLst>
                                      </p:cBhvr>
                                      <p:tavLst>
                                        <p:tav tm="0">
                                          <p:val>
                                            <p:strVal val="#ppt_x"/>
                                          </p:val>
                                        </p:tav>
                                        <p:tav tm="100000">
                                          <p:val>
                                            <p:strVal val="#ppt_x"/>
                                          </p:val>
                                        </p:tav>
                                      </p:tavLst>
                                    </p:anim>
                                    <p:anim calcmode="lin" valueType="num">
                                      <p:cBhvr>
                                        <p:cTn id="47" dur="1000" fill="hold"/>
                                        <p:tgtEl>
                                          <p:spTgt spid="106"/>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192"/>
                                        </p:tgtEl>
                                        <p:attrNameLst>
                                          <p:attrName>style.visibility</p:attrName>
                                        </p:attrNameLst>
                                      </p:cBhvr>
                                      <p:to>
                                        <p:strVal val="visible"/>
                                      </p:to>
                                    </p:set>
                                    <p:animEffect transition="in" filter="fade">
                                      <p:cBhvr>
                                        <p:cTn id="51" dur="1000"/>
                                        <p:tgtEl>
                                          <p:spTgt spid="192"/>
                                        </p:tgtEl>
                                      </p:cBhvr>
                                    </p:animEffect>
                                    <p:anim calcmode="lin" valueType="num">
                                      <p:cBhvr>
                                        <p:cTn id="52" dur="1000" fill="hold"/>
                                        <p:tgtEl>
                                          <p:spTgt spid="192"/>
                                        </p:tgtEl>
                                        <p:attrNameLst>
                                          <p:attrName>ppt_x</p:attrName>
                                        </p:attrNameLst>
                                      </p:cBhvr>
                                      <p:tavLst>
                                        <p:tav tm="0">
                                          <p:val>
                                            <p:strVal val="#ppt_x"/>
                                          </p:val>
                                        </p:tav>
                                        <p:tav tm="100000">
                                          <p:val>
                                            <p:strVal val="#ppt_x"/>
                                          </p:val>
                                        </p:tav>
                                      </p:tavLst>
                                    </p:anim>
                                    <p:anim calcmode="lin" valueType="num">
                                      <p:cBhvr>
                                        <p:cTn id="53" dur="1000" fill="hold"/>
                                        <p:tgtEl>
                                          <p:spTgt spid="192"/>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2" presetClass="entr" presetSubtype="0" fill="hold" nodeType="afterEffect">
                                  <p:stCondLst>
                                    <p:cond delay="0"/>
                                  </p:stCondLst>
                                  <p:childTnLst>
                                    <p:set>
                                      <p:cBhvr>
                                        <p:cTn id="56" dur="1" fill="hold">
                                          <p:stCondLst>
                                            <p:cond delay="0"/>
                                          </p:stCondLst>
                                        </p:cTn>
                                        <p:tgtEl>
                                          <p:spTgt spid="193"/>
                                        </p:tgtEl>
                                        <p:attrNameLst>
                                          <p:attrName>style.visibility</p:attrName>
                                        </p:attrNameLst>
                                      </p:cBhvr>
                                      <p:to>
                                        <p:strVal val="visible"/>
                                      </p:to>
                                    </p:set>
                                    <p:animEffect transition="in" filter="fade">
                                      <p:cBhvr>
                                        <p:cTn id="57" dur="1000"/>
                                        <p:tgtEl>
                                          <p:spTgt spid="193"/>
                                        </p:tgtEl>
                                      </p:cBhvr>
                                    </p:animEffect>
                                    <p:anim calcmode="lin" valueType="num">
                                      <p:cBhvr>
                                        <p:cTn id="58" dur="1000" fill="hold"/>
                                        <p:tgtEl>
                                          <p:spTgt spid="193"/>
                                        </p:tgtEl>
                                        <p:attrNameLst>
                                          <p:attrName>ppt_x</p:attrName>
                                        </p:attrNameLst>
                                      </p:cBhvr>
                                      <p:tavLst>
                                        <p:tav tm="0">
                                          <p:val>
                                            <p:strVal val="#ppt_x"/>
                                          </p:val>
                                        </p:tav>
                                        <p:tav tm="100000">
                                          <p:val>
                                            <p:strVal val="#ppt_x"/>
                                          </p:val>
                                        </p:tav>
                                      </p:tavLst>
                                    </p:anim>
                                    <p:anim calcmode="lin" valueType="num">
                                      <p:cBhvr>
                                        <p:cTn id="5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6" grpId="0"/>
      <p:bldP spid="1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月度数据</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09</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aphicFrame>
        <p:nvGraphicFramePr>
          <p:cNvPr id="145" name="Chart 6"/>
          <p:cNvGraphicFramePr/>
          <p:nvPr/>
        </p:nvGraphicFramePr>
        <p:xfrm>
          <a:off x="1109544" y="831490"/>
          <a:ext cx="10118962" cy="2900458"/>
        </p:xfrm>
        <a:graphic>
          <a:graphicData uri="http://schemas.openxmlformats.org/drawingml/2006/chart">
            <c:chart xmlns:c="http://schemas.openxmlformats.org/drawingml/2006/chart" xmlns:r="http://schemas.openxmlformats.org/officeDocument/2006/relationships" r:id="rId3"/>
          </a:graphicData>
        </a:graphic>
      </p:graphicFrame>
      <p:sp>
        <p:nvSpPr>
          <p:cNvPr id="146" name="Rektangel 76"/>
          <p:cNvSpPr>
            <a:spLocks noChangeArrowheads="1"/>
          </p:cNvSpPr>
          <p:nvPr/>
        </p:nvSpPr>
        <p:spPr bwMode="auto">
          <a:xfrm>
            <a:off x="5005522" y="3728065"/>
            <a:ext cx="1295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lvl="0" fontAlgn="base">
              <a:spcBef>
                <a:spcPct val="0"/>
              </a:spcBef>
              <a:spcAft>
                <a:spcPct val="0"/>
              </a:spcAft>
            </a:pPr>
            <a:r>
              <a:rPr lang="zh-CN" altLang="en-US" sz="1800" b="1" dirty="0">
                <a:solidFill>
                  <a:srgbClr val="2F5EB0"/>
                </a:solidFill>
                <a:latin typeface="Impact MT Std" pitchFamily="34" charset="0"/>
                <a:ea typeface="微软雅黑" panose="020B0503020204020204" pitchFamily="34" charset="-122"/>
              </a:rPr>
              <a:t>输入标题</a:t>
            </a:r>
            <a:endParaRPr lang="en-US" altLang="zh-CN" sz="4400" b="1" dirty="0">
              <a:solidFill>
                <a:srgbClr val="2F5EB0"/>
              </a:solidFill>
              <a:cs typeface="Arial" panose="020B0604020202020204" pitchFamily="34" charset="0"/>
            </a:endParaRPr>
          </a:p>
        </p:txBody>
      </p:sp>
      <p:sp>
        <p:nvSpPr>
          <p:cNvPr id="147" name="Oval 175"/>
          <p:cNvSpPr>
            <a:spLocks noChangeArrowheads="1"/>
          </p:cNvSpPr>
          <p:nvPr/>
        </p:nvSpPr>
        <p:spPr bwMode="auto">
          <a:xfrm>
            <a:off x="4801443" y="3788145"/>
            <a:ext cx="204079" cy="204079"/>
          </a:xfrm>
          <a:prstGeom prst="ellipse">
            <a:avLst/>
          </a:prstGeom>
          <a:solidFill>
            <a:srgbClr val="2F5EB0"/>
          </a:solidFill>
          <a:ln w="9525">
            <a:solidFill>
              <a:srgbClr val="FFFFFF"/>
            </a:solidFill>
            <a:round/>
          </a:ln>
          <a:effectLst>
            <a:innerShdw blurRad="63500" dist="50800" dir="13500000">
              <a:prstClr val="black">
                <a:alpha val="50000"/>
              </a:prstClr>
            </a:inn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914400" eaLnBrk="1" hangingPunct="1"/>
            <a:endParaRPr lang="nb-NO" altLang="id-ID" sz="1600">
              <a:solidFill>
                <a:srgbClr val="404040"/>
              </a:solidFill>
              <a:latin typeface="+mn-lt"/>
            </a:endParaRPr>
          </a:p>
        </p:txBody>
      </p:sp>
      <p:sp>
        <p:nvSpPr>
          <p:cNvPr id="148" name="Rektangel 76"/>
          <p:cNvSpPr>
            <a:spLocks noChangeArrowheads="1"/>
          </p:cNvSpPr>
          <p:nvPr/>
        </p:nvSpPr>
        <p:spPr bwMode="auto">
          <a:xfrm>
            <a:off x="6333802" y="3728065"/>
            <a:ext cx="1295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lvl="0" fontAlgn="base">
              <a:spcBef>
                <a:spcPct val="0"/>
              </a:spcBef>
              <a:spcAft>
                <a:spcPct val="0"/>
              </a:spcAft>
            </a:pPr>
            <a:r>
              <a:rPr lang="zh-CN" altLang="en-US" sz="1800" b="1" dirty="0">
                <a:solidFill>
                  <a:schemeClr val="tx1">
                    <a:lumMod val="50000"/>
                    <a:lumOff val="50000"/>
                  </a:schemeClr>
                </a:solidFill>
                <a:latin typeface="Impact MT Std" pitchFamily="34" charset="0"/>
                <a:ea typeface="微软雅黑" panose="020B0503020204020204" pitchFamily="34" charset="-122"/>
              </a:rPr>
              <a:t>输入标题</a:t>
            </a:r>
            <a:endParaRPr lang="en-US" altLang="zh-CN" sz="4400" b="1" dirty="0">
              <a:solidFill>
                <a:schemeClr val="tx1">
                  <a:lumMod val="50000"/>
                  <a:lumOff val="50000"/>
                </a:schemeClr>
              </a:solidFill>
              <a:cs typeface="Arial" panose="020B0604020202020204" pitchFamily="34" charset="0"/>
            </a:endParaRPr>
          </a:p>
        </p:txBody>
      </p:sp>
      <p:sp>
        <p:nvSpPr>
          <p:cNvPr id="149" name="Oval 175"/>
          <p:cNvSpPr>
            <a:spLocks noChangeArrowheads="1"/>
          </p:cNvSpPr>
          <p:nvPr/>
        </p:nvSpPr>
        <p:spPr bwMode="auto">
          <a:xfrm>
            <a:off x="6156876" y="3788145"/>
            <a:ext cx="196586" cy="196586"/>
          </a:xfrm>
          <a:prstGeom prst="ellipse">
            <a:avLst/>
          </a:prstGeom>
          <a:solidFill>
            <a:schemeClr val="bg1">
              <a:lumMod val="65000"/>
              <a:alpha val="67059"/>
            </a:schemeClr>
          </a:solidFill>
          <a:ln w="9525">
            <a:solidFill>
              <a:srgbClr val="FFFFFF"/>
            </a:solidFill>
            <a:round/>
          </a:ln>
          <a:effectLst>
            <a:innerShdw blurRad="63500" dist="50800" dir="13500000">
              <a:prstClr val="black">
                <a:alpha val="50000"/>
              </a:prstClr>
            </a:inn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914400" eaLnBrk="1" hangingPunct="1"/>
            <a:endParaRPr lang="nb-NO" altLang="id-ID" sz="1600">
              <a:solidFill>
                <a:srgbClr val="404040"/>
              </a:solidFill>
              <a:latin typeface="+mn-lt"/>
            </a:endParaRPr>
          </a:p>
        </p:txBody>
      </p:sp>
      <p:sp>
        <p:nvSpPr>
          <p:cNvPr id="167" name="TextBox 166"/>
          <p:cNvSpPr txBox="1"/>
          <p:nvPr/>
        </p:nvSpPr>
        <p:spPr>
          <a:xfrm>
            <a:off x="1993131" y="5016078"/>
            <a:ext cx="8172908" cy="646331"/>
          </a:xfrm>
          <a:prstGeom prst="rect">
            <a:avLst/>
          </a:prstGeom>
          <a:noFill/>
        </p:spPr>
        <p:txBody>
          <a:bodyPr wrap="square" lIns="0" tIns="0" rIns="0" bIns="0" rtlCol="0">
            <a:spAutoFit/>
          </a:bodyPr>
          <a:lstStyle/>
          <a:p>
            <a:pPr algn="just"/>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168" name="TextBox 167"/>
          <p:cNvSpPr txBox="1"/>
          <p:nvPr/>
        </p:nvSpPr>
        <p:spPr>
          <a:xfrm>
            <a:off x="5082360" y="4581128"/>
            <a:ext cx="2059343" cy="307340"/>
          </a:xfrm>
          <a:prstGeom prst="rect">
            <a:avLst/>
          </a:prstGeom>
          <a:noFill/>
        </p:spPr>
        <p:txBody>
          <a:bodyPr wrap="square" lIns="0" tIns="0" rIns="0" bIns="0" rtlCol="0">
            <a:spAutoFit/>
          </a:bodyPr>
          <a:lstStyle/>
          <a:p>
            <a:r>
              <a:rPr lang="zh-CN" altLang="en-US" sz="2000" b="1" dirty="0">
                <a:solidFill>
                  <a:srgbClr val="2F5EB0"/>
                </a:solidFill>
                <a:latin typeface="Impact MT Std" pitchFamily="34" charset="0"/>
                <a:ea typeface="微软雅黑" panose="020B0503020204020204" pitchFamily="34" charset="-122"/>
              </a:rPr>
              <a:t>文本</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anim calcmode="lin" valueType="num">
                                      <p:cBhvr>
                                        <p:cTn id="8" dur="1000" fill="hold"/>
                                        <p:tgtEl>
                                          <p:spTgt spid="145"/>
                                        </p:tgtEl>
                                        <p:attrNameLst>
                                          <p:attrName>ppt_x</p:attrName>
                                        </p:attrNameLst>
                                      </p:cBhvr>
                                      <p:tavLst>
                                        <p:tav tm="0">
                                          <p:val>
                                            <p:strVal val="#ppt_x"/>
                                          </p:val>
                                        </p:tav>
                                        <p:tav tm="100000">
                                          <p:val>
                                            <p:strVal val="#ppt_x"/>
                                          </p:val>
                                        </p:tav>
                                      </p:tavLst>
                                    </p:anim>
                                    <p:anim calcmode="lin" valueType="num">
                                      <p:cBhvr>
                                        <p:cTn id="9" dur="1000" fill="hold"/>
                                        <p:tgtEl>
                                          <p:spTgt spid="1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1000"/>
                                        <p:tgtEl>
                                          <p:spTgt spid="146"/>
                                        </p:tgtEl>
                                      </p:cBhvr>
                                    </p:animEffect>
                                    <p:anim calcmode="lin" valueType="num">
                                      <p:cBhvr>
                                        <p:cTn id="14" dur="1000" fill="hold"/>
                                        <p:tgtEl>
                                          <p:spTgt spid="146"/>
                                        </p:tgtEl>
                                        <p:attrNameLst>
                                          <p:attrName>ppt_x</p:attrName>
                                        </p:attrNameLst>
                                      </p:cBhvr>
                                      <p:tavLst>
                                        <p:tav tm="0">
                                          <p:val>
                                            <p:strVal val="#ppt_x"/>
                                          </p:val>
                                        </p:tav>
                                        <p:tav tm="100000">
                                          <p:val>
                                            <p:strVal val="#ppt_x"/>
                                          </p:val>
                                        </p:tav>
                                      </p:tavLst>
                                    </p:anim>
                                    <p:anim calcmode="lin" valueType="num">
                                      <p:cBhvr>
                                        <p:cTn id="15" dur="1000" fill="hold"/>
                                        <p:tgtEl>
                                          <p:spTgt spid="1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anim calcmode="lin" valueType="num">
                                      <p:cBhvr>
                                        <p:cTn id="20" dur="1000" fill="hold"/>
                                        <p:tgtEl>
                                          <p:spTgt spid="147"/>
                                        </p:tgtEl>
                                        <p:attrNameLst>
                                          <p:attrName>ppt_x</p:attrName>
                                        </p:attrNameLst>
                                      </p:cBhvr>
                                      <p:tavLst>
                                        <p:tav tm="0">
                                          <p:val>
                                            <p:strVal val="#ppt_x"/>
                                          </p:val>
                                        </p:tav>
                                        <p:tav tm="100000">
                                          <p:val>
                                            <p:strVal val="#ppt_x"/>
                                          </p:val>
                                        </p:tav>
                                      </p:tavLst>
                                    </p:anim>
                                    <p:anim calcmode="lin" valueType="num">
                                      <p:cBhvr>
                                        <p:cTn id="21" dur="1000" fill="hold"/>
                                        <p:tgtEl>
                                          <p:spTgt spid="14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anim calcmode="lin" valueType="num">
                                      <p:cBhvr>
                                        <p:cTn id="26" dur="1000" fill="hold"/>
                                        <p:tgtEl>
                                          <p:spTgt spid="148"/>
                                        </p:tgtEl>
                                        <p:attrNameLst>
                                          <p:attrName>ppt_x</p:attrName>
                                        </p:attrNameLst>
                                      </p:cBhvr>
                                      <p:tavLst>
                                        <p:tav tm="0">
                                          <p:val>
                                            <p:strVal val="#ppt_x"/>
                                          </p:val>
                                        </p:tav>
                                        <p:tav tm="100000">
                                          <p:val>
                                            <p:strVal val="#ppt_x"/>
                                          </p:val>
                                        </p:tav>
                                      </p:tavLst>
                                    </p:anim>
                                    <p:anim calcmode="lin" valueType="num">
                                      <p:cBhvr>
                                        <p:cTn id="27" dur="1000" fill="hold"/>
                                        <p:tgtEl>
                                          <p:spTgt spid="14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1000"/>
                                        <p:tgtEl>
                                          <p:spTgt spid="149"/>
                                        </p:tgtEl>
                                      </p:cBhvr>
                                    </p:animEffect>
                                    <p:anim calcmode="lin" valueType="num">
                                      <p:cBhvr>
                                        <p:cTn id="32" dur="1000" fill="hold"/>
                                        <p:tgtEl>
                                          <p:spTgt spid="149"/>
                                        </p:tgtEl>
                                        <p:attrNameLst>
                                          <p:attrName>ppt_x</p:attrName>
                                        </p:attrNameLst>
                                      </p:cBhvr>
                                      <p:tavLst>
                                        <p:tav tm="0">
                                          <p:val>
                                            <p:strVal val="#ppt_x"/>
                                          </p:val>
                                        </p:tav>
                                        <p:tav tm="100000">
                                          <p:val>
                                            <p:strVal val="#ppt_x"/>
                                          </p:val>
                                        </p:tav>
                                      </p:tavLst>
                                    </p:anim>
                                    <p:anim calcmode="lin" valueType="num">
                                      <p:cBhvr>
                                        <p:cTn id="33" dur="1000" fill="hold"/>
                                        <p:tgtEl>
                                          <p:spTgt spid="14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 presetClass="entr" presetSubtype="2" fill="hold" grpId="0" nodeType="after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300" fill="hold"/>
                                        <p:tgtEl>
                                          <p:spTgt spid="168"/>
                                        </p:tgtEl>
                                        <p:attrNameLst>
                                          <p:attrName>ppt_x</p:attrName>
                                        </p:attrNameLst>
                                      </p:cBhvr>
                                      <p:tavLst>
                                        <p:tav tm="0">
                                          <p:val>
                                            <p:strVal val="1+#ppt_w/2"/>
                                          </p:val>
                                        </p:tav>
                                        <p:tav tm="100000">
                                          <p:val>
                                            <p:strVal val="#ppt_x"/>
                                          </p:val>
                                        </p:tav>
                                      </p:tavLst>
                                    </p:anim>
                                    <p:anim calcmode="lin" valueType="num">
                                      <p:cBhvr additive="base">
                                        <p:cTn id="38" dur="300" fill="hold"/>
                                        <p:tgtEl>
                                          <p:spTgt spid="168"/>
                                        </p:tgtEl>
                                        <p:attrNameLst>
                                          <p:attrName>ppt_y</p:attrName>
                                        </p:attrNameLst>
                                      </p:cBhvr>
                                      <p:tavLst>
                                        <p:tav tm="0">
                                          <p:val>
                                            <p:strVal val="#ppt_y"/>
                                          </p:val>
                                        </p:tav>
                                        <p:tav tm="100000">
                                          <p:val>
                                            <p:strVal val="#ppt_y"/>
                                          </p:val>
                                        </p:tav>
                                      </p:tavLst>
                                    </p:anim>
                                  </p:childTnLst>
                                </p:cTn>
                              </p:par>
                            </p:childTnLst>
                          </p:cTn>
                        </p:par>
                        <p:par>
                          <p:cTn id="39" fill="hold">
                            <p:stCondLst>
                              <p:cond delay="5500"/>
                            </p:stCondLst>
                            <p:childTnLst>
                              <p:par>
                                <p:cTn id="40" presetID="2" presetClass="entr" presetSubtype="2" fill="hold" grpId="0" nodeType="afterEffect">
                                  <p:stCondLst>
                                    <p:cond delay="0"/>
                                  </p:stCondLst>
                                  <p:childTnLst>
                                    <p:set>
                                      <p:cBhvr>
                                        <p:cTn id="41" dur="1" fill="hold">
                                          <p:stCondLst>
                                            <p:cond delay="0"/>
                                          </p:stCondLst>
                                        </p:cTn>
                                        <p:tgtEl>
                                          <p:spTgt spid="167"/>
                                        </p:tgtEl>
                                        <p:attrNameLst>
                                          <p:attrName>style.visibility</p:attrName>
                                        </p:attrNameLst>
                                      </p:cBhvr>
                                      <p:to>
                                        <p:strVal val="visible"/>
                                      </p:to>
                                    </p:set>
                                    <p:anim calcmode="lin" valueType="num">
                                      <p:cBhvr additive="base">
                                        <p:cTn id="42" dur="300" fill="hold"/>
                                        <p:tgtEl>
                                          <p:spTgt spid="167"/>
                                        </p:tgtEl>
                                        <p:attrNameLst>
                                          <p:attrName>ppt_x</p:attrName>
                                        </p:attrNameLst>
                                      </p:cBhvr>
                                      <p:tavLst>
                                        <p:tav tm="0">
                                          <p:val>
                                            <p:strVal val="1+#ppt_w/2"/>
                                          </p:val>
                                        </p:tav>
                                        <p:tav tm="100000">
                                          <p:val>
                                            <p:strVal val="#ppt_x"/>
                                          </p:val>
                                        </p:tav>
                                      </p:tavLst>
                                    </p:anim>
                                    <p:anim calcmode="lin" valueType="num">
                                      <p:cBhvr additive="base">
                                        <p:cTn id="43" dur="300" fill="hold"/>
                                        <p:tgtEl>
                                          <p:spTgt spid="1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5" grpId="0">
        <p:bldAsOne/>
      </p:bldGraphic>
      <p:bldP spid="146" grpId="0"/>
      <p:bldP spid="147" grpId="0" animBg="1"/>
      <p:bldP spid="148" grpId="0"/>
      <p:bldP spid="149" grpId="0" animBg="1"/>
      <p:bldP spid="167" grpId="0"/>
      <p:bldP spid="1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总体概述</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6021643" y="1539998"/>
            <a:ext cx="4652394"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p:cNvSpPr>
            <a:spLocks noChangeArrowheads="1"/>
          </p:cNvSpPr>
          <p:nvPr/>
        </p:nvSpPr>
        <p:spPr bwMode="auto">
          <a:xfrm>
            <a:off x="6038166" y="1081734"/>
            <a:ext cx="26289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6097289" y="1449292"/>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712139" y="1449292"/>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3"/>
          <p:cNvSpPr>
            <a:spLocks noChangeArrowheads="1"/>
          </p:cNvSpPr>
          <p:nvPr/>
        </p:nvSpPr>
        <p:spPr bwMode="auto">
          <a:xfrm>
            <a:off x="6038166" y="2802338"/>
            <a:ext cx="26289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6097289" y="3169896"/>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712139" y="3169896"/>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640376" y="1052736"/>
            <a:ext cx="3915332" cy="3245473"/>
          </a:xfrm>
          <a:prstGeom prst="rect">
            <a:avLst/>
          </a:prstGeom>
          <a:blipFill>
            <a:blip r:embed="rId3"/>
            <a:srcRect/>
            <a:stretch>
              <a:fillRect l="-12168" r="-12168"/>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Freeform 12"/>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65000"/>
                  <a:lumOff val="35000"/>
                </a:schemeClr>
              </a:solidFill>
            </a:endParaRPr>
          </a:p>
        </p:txBody>
      </p:sp>
      <p:sp>
        <p:nvSpPr>
          <p:cNvPr id="25" name="Freeform 12"/>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26" name="TextBox 25"/>
          <p:cNvSpPr txBox="1"/>
          <p:nvPr/>
        </p:nvSpPr>
        <p:spPr>
          <a:xfrm>
            <a:off x="1968549" y="4758926"/>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Righ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50"/>
                                        <p:tgtEl>
                                          <p:spTgt spid="18"/>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750"/>
                                        <p:tgtEl>
                                          <p:spTgt spid="15"/>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750"/>
                                        <p:tgtEl>
                                          <p:spTgt spid="19"/>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24"/>
                                        </p:tgtEl>
                                        <p:attrNameLst>
                                          <p:attrName>ppt_x</p:attrName>
                                          <p:attrName>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25"/>
                                        </p:tgtEl>
                                        <p:attrNameLst>
                                          <p:attrName>ppt_x</p:attrName>
                                          <p:attrName>ppt_y</p:attrName>
                                        </p:attrNameLst>
                                      </p:cBhvr>
                                      <p:rCtr x="-19748" y="-5509"/>
                                    </p:animMotion>
                                  </p:childTnLst>
                                </p:cTn>
                              </p:par>
                            </p:childTnLst>
                          </p:cTn>
                        </p:par>
                        <p:par>
                          <p:cTn id="49" fill="hold">
                            <p:stCondLst>
                              <p:cond delay="6500"/>
                            </p:stCondLst>
                            <p:childTnLst>
                              <p:par>
                                <p:cTn id="50" presetID="18" presetClass="entr" presetSubtype="3"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upRight)">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P spid="21" grpId="0" animBg="1"/>
      <p:bldP spid="22" grpId="0" animBg="1"/>
      <p:bldP spid="23" grpId="0" animBg="1"/>
      <p:bldP spid="24" grpId="0" animBg="1"/>
      <p:bldP spid="24" grpId="1" animBg="1"/>
      <p:bldP spid="25" grpId="0" animBg="1"/>
      <p:bldP spid="25" grpId="1"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02</a:t>
            </a:r>
            <a:endParaRPr lang="zh-CN" dirty="0">
              <a:latin typeface="方正兰亭超细黑简体" panose="02000000000000000000" pitchFamily="2" charset="-122"/>
              <a:ea typeface="方正兰亭超细黑简体" panose="02000000000000000000" pitchFamily="2" charset="-122"/>
            </a:endParaRPr>
          </a:p>
        </p:txBody>
      </p:sp>
      <p:cxnSp>
        <p:nvCxnSpPr>
          <p:cNvPr id="24" name="直接箭头连接符 23">
            <a:extLst>
              <a:ext uri="{FF2B5EF4-FFF2-40B4-BE49-F238E27FC236}">
                <a16:creationId xmlns:a16="http://schemas.microsoft.com/office/drawing/2014/main" id="{C961B97B-75AE-47A6-9569-B81D06980227}"/>
              </a:ext>
            </a:extLst>
          </p:cNvPr>
          <p:cNvCxnSpPr/>
          <p:nvPr/>
        </p:nvCxnSpPr>
        <p:spPr>
          <a:xfrm>
            <a:off x="-4" y="3585148"/>
            <a:ext cx="12195177"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AE5C4E4-791C-4661-876C-3C9820659374}"/>
              </a:ext>
            </a:extLst>
          </p:cNvPr>
          <p:cNvGrpSpPr/>
          <p:nvPr/>
        </p:nvGrpSpPr>
        <p:grpSpPr>
          <a:xfrm>
            <a:off x="1129035" y="3258694"/>
            <a:ext cx="639384" cy="629230"/>
            <a:chOff x="1762551" y="3008791"/>
            <a:chExt cx="639384" cy="629230"/>
          </a:xfrm>
        </p:grpSpPr>
        <p:sp>
          <p:nvSpPr>
            <p:cNvPr id="26" name="Oval 4">
              <a:extLst>
                <a:ext uri="{FF2B5EF4-FFF2-40B4-BE49-F238E27FC236}">
                  <a16:creationId xmlns:a16="http://schemas.microsoft.com/office/drawing/2014/main" id="{010BCF9E-5A38-4815-BD99-A3E761D74EC0}"/>
                </a:ext>
              </a:extLst>
            </p:cNvPr>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7" name="Rectangle 4">
              <a:extLst>
                <a:ext uri="{FF2B5EF4-FFF2-40B4-BE49-F238E27FC236}">
                  <a16:creationId xmlns:a16="http://schemas.microsoft.com/office/drawing/2014/main" id="{D91EC905-C7D8-4B3D-9FC1-B4A44A249C88}"/>
                </a:ext>
              </a:extLst>
            </p:cNvPr>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01</a:t>
              </a:r>
              <a:endParaRPr lang="zh-CN" dirty="0">
                <a:latin typeface="方正兰亭黑简体" panose="02000000000000000000" pitchFamily="2" charset="-122"/>
                <a:ea typeface="方正兰亭黑简体" panose="02000000000000000000" pitchFamily="2" charset="-122"/>
              </a:endParaRPr>
            </a:p>
          </p:txBody>
        </p:sp>
      </p:grpSp>
      <p:sp>
        <p:nvSpPr>
          <p:cNvPr id="28" name="矩形 27">
            <a:extLst>
              <a:ext uri="{FF2B5EF4-FFF2-40B4-BE49-F238E27FC236}">
                <a16:creationId xmlns:a16="http://schemas.microsoft.com/office/drawing/2014/main" id="{F458CD17-7288-403E-9A23-8582492FDE00}"/>
              </a:ext>
            </a:extLst>
          </p:cNvPr>
          <p:cNvSpPr/>
          <p:nvPr/>
        </p:nvSpPr>
        <p:spPr>
          <a:xfrm>
            <a:off x="800902" y="4273351"/>
            <a:ext cx="1282723"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系统总体设计</a:t>
            </a:r>
          </a:p>
        </p:txBody>
      </p:sp>
      <p:grpSp>
        <p:nvGrpSpPr>
          <p:cNvPr id="29" name="组合 28">
            <a:extLst>
              <a:ext uri="{FF2B5EF4-FFF2-40B4-BE49-F238E27FC236}">
                <a16:creationId xmlns:a16="http://schemas.microsoft.com/office/drawing/2014/main" id="{2F4E795C-02B5-487A-AD38-093EBD30633B}"/>
              </a:ext>
            </a:extLst>
          </p:cNvPr>
          <p:cNvGrpSpPr/>
          <p:nvPr/>
        </p:nvGrpSpPr>
        <p:grpSpPr>
          <a:xfrm>
            <a:off x="2466431" y="3258694"/>
            <a:ext cx="639384" cy="629230"/>
            <a:chOff x="3338039" y="2996952"/>
            <a:chExt cx="639384" cy="629230"/>
          </a:xfrm>
        </p:grpSpPr>
        <p:sp>
          <p:nvSpPr>
            <p:cNvPr id="30" name="Oval 4">
              <a:extLst>
                <a:ext uri="{FF2B5EF4-FFF2-40B4-BE49-F238E27FC236}">
                  <a16:creationId xmlns:a16="http://schemas.microsoft.com/office/drawing/2014/main" id="{B05CA3D8-BC99-48D8-BB11-C5D78F1E79E2}"/>
                </a:ext>
              </a:extLst>
            </p:cNvPr>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31" name="Rectangle 4">
              <a:extLst>
                <a:ext uri="{FF2B5EF4-FFF2-40B4-BE49-F238E27FC236}">
                  <a16:creationId xmlns:a16="http://schemas.microsoft.com/office/drawing/2014/main" id="{29C31734-D2E7-48DD-A4F7-82143F701B73}"/>
                </a:ext>
              </a:extLst>
            </p:cNvPr>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02</a:t>
              </a:r>
              <a:endParaRPr lang="zh-CN" dirty="0">
                <a:latin typeface="方正兰亭黑简体" panose="02000000000000000000" pitchFamily="2" charset="-122"/>
                <a:ea typeface="方正兰亭黑简体" panose="02000000000000000000" pitchFamily="2" charset="-122"/>
              </a:endParaRPr>
            </a:p>
          </p:txBody>
        </p:sp>
      </p:grpSp>
      <p:grpSp>
        <p:nvGrpSpPr>
          <p:cNvPr id="33" name="组合 32">
            <a:extLst>
              <a:ext uri="{FF2B5EF4-FFF2-40B4-BE49-F238E27FC236}">
                <a16:creationId xmlns:a16="http://schemas.microsoft.com/office/drawing/2014/main" id="{6EB2C263-05C4-4B8B-B822-63CD1F45C000}"/>
              </a:ext>
            </a:extLst>
          </p:cNvPr>
          <p:cNvGrpSpPr/>
          <p:nvPr/>
        </p:nvGrpSpPr>
        <p:grpSpPr>
          <a:xfrm>
            <a:off x="3803827" y="3258694"/>
            <a:ext cx="639384" cy="629230"/>
            <a:chOff x="4930903" y="3015794"/>
            <a:chExt cx="639384" cy="629230"/>
          </a:xfrm>
        </p:grpSpPr>
        <p:sp>
          <p:nvSpPr>
            <p:cNvPr id="34" name="Oval 4">
              <a:extLst>
                <a:ext uri="{FF2B5EF4-FFF2-40B4-BE49-F238E27FC236}">
                  <a16:creationId xmlns:a16="http://schemas.microsoft.com/office/drawing/2014/main" id="{7110763C-BC9F-4731-BD63-C820260A8F18}"/>
                </a:ext>
              </a:extLst>
            </p:cNvPr>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35" name="Rectangle 4">
              <a:extLst>
                <a:ext uri="{FF2B5EF4-FFF2-40B4-BE49-F238E27FC236}">
                  <a16:creationId xmlns:a16="http://schemas.microsoft.com/office/drawing/2014/main" id="{306F006E-AC41-4A0D-A19E-F3D149246A92}"/>
                </a:ext>
              </a:extLst>
            </p:cNvPr>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03</a:t>
              </a:r>
              <a:endParaRPr lang="zh-CN" dirty="0">
                <a:latin typeface="方正兰亭黑简体" panose="02000000000000000000" pitchFamily="2" charset="-122"/>
                <a:ea typeface="方正兰亭黑简体" panose="02000000000000000000" pitchFamily="2" charset="-122"/>
              </a:endParaRPr>
            </a:p>
          </p:txBody>
        </p:sp>
      </p:grpSp>
      <p:grpSp>
        <p:nvGrpSpPr>
          <p:cNvPr id="37" name="组合 36">
            <a:extLst>
              <a:ext uri="{FF2B5EF4-FFF2-40B4-BE49-F238E27FC236}">
                <a16:creationId xmlns:a16="http://schemas.microsoft.com/office/drawing/2014/main" id="{F435DA60-5476-4AE1-AFE3-EF6DD0F25975}"/>
              </a:ext>
            </a:extLst>
          </p:cNvPr>
          <p:cNvGrpSpPr/>
          <p:nvPr/>
        </p:nvGrpSpPr>
        <p:grpSpPr>
          <a:xfrm>
            <a:off x="5141223" y="3258694"/>
            <a:ext cx="639384" cy="629230"/>
            <a:chOff x="6443071" y="3015794"/>
            <a:chExt cx="639384" cy="629230"/>
          </a:xfrm>
        </p:grpSpPr>
        <p:sp>
          <p:nvSpPr>
            <p:cNvPr id="38" name="Oval 4">
              <a:extLst>
                <a:ext uri="{FF2B5EF4-FFF2-40B4-BE49-F238E27FC236}">
                  <a16:creationId xmlns:a16="http://schemas.microsoft.com/office/drawing/2014/main" id="{D71FF8E5-3E67-40B3-AB77-323037DAAA23}"/>
                </a:ext>
              </a:extLst>
            </p:cNvPr>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39" name="Rectangle 4">
              <a:extLst>
                <a:ext uri="{FF2B5EF4-FFF2-40B4-BE49-F238E27FC236}">
                  <a16:creationId xmlns:a16="http://schemas.microsoft.com/office/drawing/2014/main" id="{BCCCA409-5E1F-4212-B979-3074DDFF65A9}"/>
                </a:ext>
              </a:extLst>
            </p:cNvPr>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04</a:t>
              </a:r>
              <a:endParaRPr lang="zh-CN" dirty="0">
                <a:latin typeface="方正兰亭黑简体" panose="02000000000000000000" pitchFamily="2" charset="-122"/>
                <a:ea typeface="方正兰亭黑简体" panose="02000000000000000000" pitchFamily="2" charset="-122"/>
              </a:endParaRPr>
            </a:p>
          </p:txBody>
        </p:sp>
      </p:grpSp>
      <p:grpSp>
        <p:nvGrpSpPr>
          <p:cNvPr id="41" name="组合 40">
            <a:extLst>
              <a:ext uri="{FF2B5EF4-FFF2-40B4-BE49-F238E27FC236}">
                <a16:creationId xmlns:a16="http://schemas.microsoft.com/office/drawing/2014/main" id="{D13E0A29-39DA-43DA-8168-3BFBB64276AA}"/>
              </a:ext>
            </a:extLst>
          </p:cNvPr>
          <p:cNvGrpSpPr/>
          <p:nvPr/>
        </p:nvGrpSpPr>
        <p:grpSpPr>
          <a:xfrm>
            <a:off x="6478619" y="3258694"/>
            <a:ext cx="639384" cy="629230"/>
            <a:chOff x="8027247" y="3015794"/>
            <a:chExt cx="639384" cy="629230"/>
          </a:xfrm>
        </p:grpSpPr>
        <p:sp>
          <p:nvSpPr>
            <p:cNvPr id="42" name="Oval 4">
              <a:extLst>
                <a:ext uri="{FF2B5EF4-FFF2-40B4-BE49-F238E27FC236}">
                  <a16:creationId xmlns:a16="http://schemas.microsoft.com/office/drawing/2014/main" id="{B2C0A09E-25E9-47C8-929C-009A9AF998A2}"/>
                </a:ext>
              </a:extLst>
            </p:cNvPr>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3" name="Rectangle 4">
              <a:extLst>
                <a:ext uri="{FF2B5EF4-FFF2-40B4-BE49-F238E27FC236}">
                  <a16:creationId xmlns:a16="http://schemas.microsoft.com/office/drawing/2014/main" id="{A6ABBDD4-2176-4F11-81EC-9E254D991C49}"/>
                </a:ext>
              </a:extLst>
            </p:cNvPr>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05</a:t>
              </a:r>
              <a:endParaRPr lang="zh-CN" dirty="0">
                <a:latin typeface="方正兰亭黑简体" panose="02000000000000000000" pitchFamily="2" charset="-122"/>
                <a:ea typeface="方正兰亭黑简体" panose="02000000000000000000" pitchFamily="2" charset="-122"/>
              </a:endParaRPr>
            </a:p>
          </p:txBody>
        </p:sp>
      </p:grpSp>
      <p:grpSp>
        <p:nvGrpSpPr>
          <p:cNvPr id="45" name="组合 44">
            <a:extLst>
              <a:ext uri="{FF2B5EF4-FFF2-40B4-BE49-F238E27FC236}">
                <a16:creationId xmlns:a16="http://schemas.microsoft.com/office/drawing/2014/main" id="{F2819E0A-286F-46E2-9C57-86FD4E14F5B6}"/>
              </a:ext>
            </a:extLst>
          </p:cNvPr>
          <p:cNvGrpSpPr/>
          <p:nvPr/>
        </p:nvGrpSpPr>
        <p:grpSpPr>
          <a:xfrm>
            <a:off x="7816015" y="3258694"/>
            <a:ext cx="639384" cy="629230"/>
            <a:chOff x="9642262" y="3049380"/>
            <a:chExt cx="639384" cy="629230"/>
          </a:xfrm>
        </p:grpSpPr>
        <p:sp>
          <p:nvSpPr>
            <p:cNvPr id="46" name="Oval 4">
              <a:extLst>
                <a:ext uri="{FF2B5EF4-FFF2-40B4-BE49-F238E27FC236}">
                  <a16:creationId xmlns:a16="http://schemas.microsoft.com/office/drawing/2014/main" id="{894AA0C5-C274-4724-B77E-439D3C544690}"/>
                </a:ext>
              </a:extLst>
            </p:cNvPr>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8" name="Rectangle 4">
              <a:extLst>
                <a:ext uri="{FF2B5EF4-FFF2-40B4-BE49-F238E27FC236}">
                  <a16:creationId xmlns:a16="http://schemas.microsoft.com/office/drawing/2014/main" id="{44048C0B-B4EE-42C9-8ED3-FA9914794071}"/>
                </a:ext>
              </a:extLst>
            </p:cNvPr>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06</a:t>
              </a:r>
              <a:endParaRPr lang="zh-CN" dirty="0">
                <a:latin typeface="方正兰亭黑简体" panose="02000000000000000000" pitchFamily="2" charset="-122"/>
                <a:ea typeface="方正兰亭黑简体" panose="02000000000000000000" pitchFamily="2" charset="-122"/>
              </a:endParaRPr>
            </a:p>
          </p:txBody>
        </p:sp>
      </p:grpSp>
      <p:grpSp>
        <p:nvGrpSpPr>
          <p:cNvPr id="50" name="组合 49">
            <a:extLst>
              <a:ext uri="{FF2B5EF4-FFF2-40B4-BE49-F238E27FC236}">
                <a16:creationId xmlns:a16="http://schemas.microsoft.com/office/drawing/2014/main" id="{41859A9E-36F7-44D1-93F9-2A68DF2975FF}"/>
              </a:ext>
            </a:extLst>
          </p:cNvPr>
          <p:cNvGrpSpPr/>
          <p:nvPr/>
        </p:nvGrpSpPr>
        <p:grpSpPr>
          <a:xfrm>
            <a:off x="9153411" y="3258694"/>
            <a:ext cx="639384" cy="629230"/>
            <a:chOff x="9642262" y="3049380"/>
            <a:chExt cx="639384" cy="629230"/>
          </a:xfrm>
        </p:grpSpPr>
        <p:sp>
          <p:nvSpPr>
            <p:cNvPr id="51" name="Oval 4">
              <a:extLst>
                <a:ext uri="{FF2B5EF4-FFF2-40B4-BE49-F238E27FC236}">
                  <a16:creationId xmlns:a16="http://schemas.microsoft.com/office/drawing/2014/main" id="{20ABE0FE-A6A2-44AC-B7DA-E76F152A8322}"/>
                </a:ext>
              </a:extLst>
            </p:cNvPr>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52" name="Rectangle 4">
              <a:extLst>
                <a:ext uri="{FF2B5EF4-FFF2-40B4-BE49-F238E27FC236}">
                  <a16:creationId xmlns:a16="http://schemas.microsoft.com/office/drawing/2014/main" id="{5988B2F7-AFBC-47A3-A466-BB2B96572689}"/>
                </a:ext>
              </a:extLst>
            </p:cNvPr>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07</a:t>
              </a:r>
              <a:endParaRPr lang="zh-CN" dirty="0">
                <a:latin typeface="方正兰亭黑简体" panose="02000000000000000000" pitchFamily="2" charset="-122"/>
                <a:ea typeface="方正兰亭黑简体" panose="02000000000000000000" pitchFamily="2" charset="-122"/>
              </a:endParaRPr>
            </a:p>
          </p:txBody>
        </p:sp>
      </p:grpSp>
      <p:grpSp>
        <p:nvGrpSpPr>
          <p:cNvPr id="53" name="组合 52">
            <a:extLst>
              <a:ext uri="{FF2B5EF4-FFF2-40B4-BE49-F238E27FC236}">
                <a16:creationId xmlns:a16="http://schemas.microsoft.com/office/drawing/2014/main" id="{68B7C210-348A-4B9F-9B90-78279E77EDD1}"/>
              </a:ext>
            </a:extLst>
          </p:cNvPr>
          <p:cNvGrpSpPr/>
          <p:nvPr/>
        </p:nvGrpSpPr>
        <p:grpSpPr>
          <a:xfrm>
            <a:off x="10490807" y="3258694"/>
            <a:ext cx="639384" cy="629230"/>
            <a:chOff x="9642262" y="3049380"/>
            <a:chExt cx="639384" cy="629230"/>
          </a:xfrm>
        </p:grpSpPr>
        <p:sp>
          <p:nvSpPr>
            <p:cNvPr id="54" name="Oval 4">
              <a:extLst>
                <a:ext uri="{FF2B5EF4-FFF2-40B4-BE49-F238E27FC236}">
                  <a16:creationId xmlns:a16="http://schemas.microsoft.com/office/drawing/2014/main" id="{E540BDA1-1AC1-46D9-B638-41E8D5B769F6}"/>
                </a:ext>
              </a:extLst>
            </p:cNvPr>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55" name="Rectangle 4">
              <a:extLst>
                <a:ext uri="{FF2B5EF4-FFF2-40B4-BE49-F238E27FC236}">
                  <a16:creationId xmlns:a16="http://schemas.microsoft.com/office/drawing/2014/main" id="{D5242DC9-83E5-4C54-A4AA-2C8453F0EA1F}"/>
                </a:ext>
              </a:extLst>
            </p:cNvPr>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08</a:t>
              </a:r>
              <a:endParaRPr lang="zh-CN" dirty="0">
                <a:latin typeface="方正兰亭黑简体" panose="02000000000000000000" pitchFamily="2" charset="-122"/>
                <a:ea typeface="方正兰亭黑简体" panose="02000000000000000000" pitchFamily="2" charset="-122"/>
              </a:endParaRPr>
            </a:p>
          </p:txBody>
        </p:sp>
      </p:grpSp>
      <p:sp>
        <p:nvSpPr>
          <p:cNvPr id="56" name="矩形 55">
            <a:extLst>
              <a:ext uri="{FF2B5EF4-FFF2-40B4-BE49-F238E27FC236}">
                <a16:creationId xmlns:a16="http://schemas.microsoft.com/office/drawing/2014/main" id="{82DC6370-FE51-467F-A320-AD186E04D7B6}"/>
              </a:ext>
            </a:extLst>
          </p:cNvPr>
          <p:cNvSpPr/>
          <p:nvPr/>
        </p:nvSpPr>
        <p:spPr>
          <a:xfrm>
            <a:off x="2054996" y="2636912"/>
            <a:ext cx="1462260"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云基础平台设计</a:t>
            </a:r>
          </a:p>
        </p:txBody>
      </p:sp>
      <p:sp>
        <p:nvSpPr>
          <p:cNvPr id="57" name="矩形 56">
            <a:extLst>
              <a:ext uri="{FF2B5EF4-FFF2-40B4-BE49-F238E27FC236}">
                <a16:creationId xmlns:a16="http://schemas.microsoft.com/office/drawing/2014/main" id="{F63D52FC-E62F-4DD0-B0E0-89BC78EAD87A}"/>
              </a:ext>
            </a:extLst>
          </p:cNvPr>
          <p:cNvSpPr/>
          <p:nvPr/>
        </p:nvSpPr>
        <p:spPr>
          <a:xfrm>
            <a:off x="3392389" y="4269128"/>
            <a:ext cx="1462260"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云测试平台设计</a:t>
            </a:r>
          </a:p>
        </p:txBody>
      </p:sp>
      <p:sp>
        <p:nvSpPr>
          <p:cNvPr id="58" name="矩形 57">
            <a:extLst>
              <a:ext uri="{FF2B5EF4-FFF2-40B4-BE49-F238E27FC236}">
                <a16:creationId xmlns:a16="http://schemas.microsoft.com/office/drawing/2014/main" id="{D4EDDFF7-44A2-4998-84F7-DE8BF3D4CDFD}"/>
              </a:ext>
            </a:extLst>
          </p:cNvPr>
          <p:cNvSpPr/>
          <p:nvPr/>
        </p:nvSpPr>
        <p:spPr>
          <a:xfrm>
            <a:off x="4823511" y="2641420"/>
            <a:ext cx="1261884"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软件测试工具</a:t>
            </a:r>
          </a:p>
        </p:txBody>
      </p:sp>
      <p:sp>
        <p:nvSpPr>
          <p:cNvPr id="59" name="矩形 58">
            <a:extLst>
              <a:ext uri="{FF2B5EF4-FFF2-40B4-BE49-F238E27FC236}">
                <a16:creationId xmlns:a16="http://schemas.microsoft.com/office/drawing/2014/main" id="{BEC31C47-3F13-42E1-9825-EB6A265CA6B2}"/>
              </a:ext>
            </a:extLst>
          </p:cNvPr>
          <p:cNvSpPr/>
          <p:nvPr/>
        </p:nvSpPr>
        <p:spPr>
          <a:xfrm>
            <a:off x="5718527" y="4273351"/>
            <a:ext cx="2159567"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软件测试资产库管理系统</a:t>
            </a:r>
          </a:p>
        </p:txBody>
      </p:sp>
      <p:sp>
        <p:nvSpPr>
          <p:cNvPr id="60" name="矩形 59">
            <a:extLst>
              <a:ext uri="{FF2B5EF4-FFF2-40B4-BE49-F238E27FC236}">
                <a16:creationId xmlns:a16="http://schemas.microsoft.com/office/drawing/2014/main" id="{B3A1F4CA-0A74-4C29-BCDE-D48BFA6E3358}"/>
              </a:ext>
            </a:extLst>
          </p:cNvPr>
          <p:cNvSpPr/>
          <p:nvPr/>
        </p:nvSpPr>
        <p:spPr>
          <a:xfrm>
            <a:off x="7408538" y="2644660"/>
            <a:ext cx="1441421"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云桌面端机系统</a:t>
            </a:r>
          </a:p>
        </p:txBody>
      </p:sp>
      <p:sp>
        <p:nvSpPr>
          <p:cNvPr id="61" name="矩形 60">
            <a:extLst>
              <a:ext uri="{FF2B5EF4-FFF2-40B4-BE49-F238E27FC236}">
                <a16:creationId xmlns:a16="http://schemas.microsoft.com/office/drawing/2014/main" id="{33A625A6-52C7-4199-8B5A-0293FB42BF8F}"/>
              </a:ext>
            </a:extLst>
          </p:cNvPr>
          <p:cNvSpPr/>
          <p:nvPr/>
        </p:nvSpPr>
        <p:spPr>
          <a:xfrm>
            <a:off x="9015234" y="4259871"/>
            <a:ext cx="902811"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应用模式</a:t>
            </a:r>
          </a:p>
        </p:txBody>
      </p:sp>
      <p:sp>
        <p:nvSpPr>
          <p:cNvPr id="62" name="矩形 61">
            <a:extLst>
              <a:ext uri="{FF2B5EF4-FFF2-40B4-BE49-F238E27FC236}">
                <a16:creationId xmlns:a16="http://schemas.microsoft.com/office/drawing/2014/main" id="{F8B5B507-472D-4B60-87B0-17D0F3062534}"/>
              </a:ext>
            </a:extLst>
          </p:cNvPr>
          <p:cNvSpPr/>
          <p:nvPr/>
        </p:nvSpPr>
        <p:spPr>
          <a:xfrm>
            <a:off x="10359095" y="2645501"/>
            <a:ext cx="902811" cy="307777"/>
          </a:xfrm>
          <a:prstGeom prst="rect">
            <a:avLst/>
          </a:prstGeom>
        </p:spPr>
        <p:txBody>
          <a:bodyPr wrap="none">
            <a:spAutoFit/>
          </a:bodyPr>
          <a:lstStyle/>
          <a:p>
            <a:pPr algn="ct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质量保证</a:t>
            </a:r>
          </a:p>
        </p:txBody>
      </p:sp>
      <p:cxnSp>
        <p:nvCxnSpPr>
          <p:cNvPr id="3" name="直接连接符 2">
            <a:extLst>
              <a:ext uri="{FF2B5EF4-FFF2-40B4-BE49-F238E27FC236}">
                <a16:creationId xmlns:a16="http://schemas.microsoft.com/office/drawing/2014/main" id="{77ACD740-15EC-4B41-A30B-51FC4D001C83}"/>
              </a:ext>
            </a:extLst>
          </p:cNvPr>
          <p:cNvCxnSpPr>
            <a:stCxn id="26" idx="4"/>
            <a:endCxn id="28" idx="0"/>
          </p:cNvCxnSpPr>
          <p:nvPr/>
        </p:nvCxnSpPr>
        <p:spPr>
          <a:xfrm>
            <a:off x="1442264" y="3887924"/>
            <a:ext cx="0" cy="38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EFC5269D-5463-4376-A17B-FB234827D5A9}"/>
              </a:ext>
            </a:extLst>
          </p:cNvPr>
          <p:cNvCxnSpPr>
            <a:stCxn id="30" idx="0"/>
            <a:endCxn id="56" idx="2"/>
          </p:cNvCxnSpPr>
          <p:nvPr/>
        </p:nvCxnSpPr>
        <p:spPr>
          <a:xfrm flipV="1">
            <a:off x="2779660" y="2944689"/>
            <a:ext cx="6466" cy="31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ED2A45A-8FE8-4858-94CB-9C61CDECE74F}"/>
              </a:ext>
            </a:extLst>
          </p:cNvPr>
          <p:cNvCxnSpPr>
            <a:stCxn id="34" idx="4"/>
            <a:endCxn id="57" idx="0"/>
          </p:cNvCxnSpPr>
          <p:nvPr/>
        </p:nvCxnSpPr>
        <p:spPr>
          <a:xfrm>
            <a:off x="4117056" y="3887924"/>
            <a:ext cx="6463" cy="38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C95F8A0-DDA6-4614-8984-F813B01E903E}"/>
              </a:ext>
            </a:extLst>
          </p:cNvPr>
          <p:cNvCxnSpPr>
            <a:cxnSpLocks/>
            <a:stCxn id="42" idx="4"/>
            <a:endCxn id="59" idx="0"/>
          </p:cNvCxnSpPr>
          <p:nvPr/>
        </p:nvCxnSpPr>
        <p:spPr>
          <a:xfrm>
            <a:off x="6791848" y="3887924"/>
            <a:ext cx="6463" cy="38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91467E3-8C2C-4E59-83A1-3A485C9602EC}"/>
              </a:ext>
            </a:extLst>
          </p:cNvPr>
          <p:cNvCxnSpPr>
            <a:stCxn id="51" idx="4"/>
            <a:endCxn id="61" idx="0"/>
          </p:cNvCxnSpPr>
          <p:nvPr/>
        </p:nvCxnSpPr>
        <p:spPr>
          <a:xfrm>
            <a:off x="9466640" y="3887924"/>
            <a:ext cx="0" cy="371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28024D5-E01E-4F16-B109-CAA28F5ABCBA}"/>
              </a:ext>
            </a:extLst>
          </p:cNvPr>
          <p:cNvCxnSpPr>
            <a:stCxn id="38" idx="0"/>
            <a:endCxn id="58" idx="2"/>
          </p:cNvCxnSpPr>
          <p:nvPr/>
        </p:nvCxnSpPr>
        <p:spPr>
          <a:xfrm flipV="1">
            <a:off x="5454452" y="2949197"/>
            <a:ext cx="1" cy="309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3246921-BECA-447D-83B1-411890677378}"/>
              </a:ext>
            </a:extLst>
          </p:cNvPr>
          <p:cNvCxnSpPr>
            <a:stCxn id="46" idx="0"/>
            <a:endCxn id="60" idx="2"/>
          </p:cNvCxnSpPr>
          <p:nvPr/>
        </p:nvCxnSpPr>
        <p:spPr>
          <a:xfrm flipV="1">
            <a:off x="8129244" y="2952437"/>
            <a:ext cx="5" cy="306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843C44-584A-4A9B-BC2C-4669597DCF02}"/>
              </a:ext>
            </a:extLst>
          </p:cNvPr>
          <p:cNvCxnSpPr>
            <a:stCxn id="54" idx="0"/>
            <a:endCxn id="62" idx="2"/>
          </p:cNvCxnSpPr>
          <p:nvPr/>
        </p:nvCxnSpPr>
        <p:spPr>
          <a:xfrm flipV="1">
            <a:off x="10804036" y="2953278"/>
            <a:ext cx="6465" cy="3054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工作完成情况</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项目介绍</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93770"/>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项目分布</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重点项目</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四项工作</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工作进度</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工作提升</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第二章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03050" y="3200349"/>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7"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项目介绍</a:t>
            </a:r>
          </a:p>
        </p:txBody>
      </p:sp>
      <p:grpSp>
        <p:nvGrpSpPr>
          <p:cNvPr id="33" name="组合 32"/>
          <p:cNvGrpSpPr/>
          <p:nvPr/>
        </p:nvGrpSpPr>
        <p:grpSpPr>
          <a:xfrm>
            <a:off x="871649" y="1834699"/>
            <a:ext cx="6120680" cy="3682533"/>
            <a:chOff x="3022028" y="1587732"/>
            <a:chExt cx="6120680" cy="3682533"/>
          </a:xfrm>
        </p:grpSpPr>
        <p:pic>
          <p:nvPicPr>
            <p:cNvPr id="34" name="Picture 2" descr="C:\Users\Administrator\Desktop\ppt展示模板-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3937348" y="2060861"/>
              <a:ext cx="4320480" cy="2376251"/>
            </a:xfrm>
            <a:prstGeom prst="rect">
              <a:avLst/>
            </a:prstGeom>
            <a:blipFill>
              <a:blip r:embed="rId4"/>
              <a:srcRect/>
              <a:stretch>
                <a:fillRect l="-2911" t="-6812" r="-2911" b="-6812"/>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燕尾形 35"/>
          <p:cNvSpPr/>
          <p:nvPr/>
        </p:nvSpPr>
        <p:spPr>
          <a:xfrm rot="5400000">
            <a:off x="7105699" y="206403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37" name="直接连接符 36"/>
          <p:cNvCxnSpPr/>
          <p:nvPr/>
        </p:nvCxnSpPr>
        <p:spPr>
          <a:xfrm>
            <a:off x="7285719" y="2640100"/>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622717" y="1619516"/>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项目一</a:t>
            </a:r>
          </a:p>
        </p:txBody>
      </p:sp>
      <p:sp>
        <p:nvSpPr>
          <p:cNvPr id="39" name="矩形 38"/>
          <p:cNvSpPr>
            <a:spLocks noChangeArrowheads="1"/>
          </p:cNvSpPr>
          <p:nvPr/>
        </p:nvSpPr>
        <p:spPr bwMode="auto">
          <a:xfrm>
            <a:off x="7609755" y="1958702"/>
            <a:ext cx="331236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0" name="燕尾形 39"/>
          <p:cNvSpPr/>
          <p:nvPr/>
        </p:nvSpPr>
        <p:spPr>
          <a:xfrm rot="5400000">
            <a:off x="7105699" y="343218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1" name="直接连接符 40"/>
          <p:cNvCxnSpPr/>
          <p:nvPr/>
        </p:nvCxnSpPr>
        <p:spPr>
          <a:xfrm>
            <a:off x="7285719" y="400825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622717" y="2987668"/>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项目二</a:t>
            </a:r>
          </a:p>
        </p:txBody>
      </p:sp>
      <p:sp>
        <p:nvSpPr>
          <p:cNvPr id="43" name="矩形 47"/>
          <p:cNvSpPr>
            <a:spLocks noChangeArrowheads="1"/>
          </p:cNvSpPr>
          <p:nvPr/>
        </p:nvSpPr>
        <p:spPr bwMode="auto">
          <a:xfrm>
            <a:off x="7609755" y="3326854"/>
            <a:ext cx="331236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4" name="燕尾形 43"/>
          <p:cNvSpPr/>
          <p:nvPr/>
        </p:nvSpPr>
        <p:spPr>
          <a:xfrm rot="5400000">
            <a:off x="7105699" y="48723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5" name="直接连接符 44"/>
          <p:cNvCxnSpPr/>
          <p:nvPr/>
        </p:nvCxnSpPr>
        <p:spPr>
          <a:xfrm>
            <a:off x="7285719" y="544841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622717" y="4427828"/>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项目三</a:t>
            </a:r>
          </a:p>
        </p:txBody>
      </p:sp>
      <p:sp>
        <p:nvSpPr>
          <p:cNvPr id="47" name="矩形 47"/>
          <p:cNvSpPr>
            <a:spLocks noChangeArrowheads="1"/>
          </p:cNvSpPr>
          <p:nvPr/>
        </p:nvSpPr>
        <p:spPr bwMode="auto">
          <a:xfrm>
            <a:off x="7609755" y="4767014"/>
            <a:ext cx="331236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par>
                          <p:cTn id="27" fill="hold">
                            <p:stCondLst>
                              <p:cond delay="3000"/>
                            </p:stCondLst>
                            <p:childTnLst>
                              <p:par>
                                <p:cTn id="28" presetID="47"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000"/>
                                        <p:tgtEl>
                                          <p:spTgt spid="40"/>
                                        </p:tgtEl>
                                      </p:cBhvr>
                                    </p:animEffect>
                                    <p:anim calcmode="lin" valueType="num">
                                      <p:cBhvr>
                                        <p:cTn id="31" dur="1000" fill="hold"/>
                                        <p:tgtEl>
                                          <p:spTgt spid="40"/>
                                        </p:tgtEl>
                                        <p:attrNameLst>
                                          <p:attrName>ppt_x</p:attrName>
                                        </p:attrNameLst>
                                      </p:cBhvr>
                                      <p:tavLst>
                                        <p:tav tm="0">
                                          <p:val>
                                            <p:strVal val="#ppt_x"/>
                                          </p:val>
                                        </p:tav>
                                        <p:tav tm="100000">
                                          <p:val>
                                            <p:strVal val="#ppt_x"/>
                                          </p:val>
                                        </p:tav>
                                      </p:tavLst>
                                    </p:anim>
                                    <p:anim calcmode="lin" valueType="num">
                                      <p:cBhvr>
                                        <p:cTn id="32" dur="1000" fill="hold"/>
                                        <p:tgtEl>
                                          <p:spTgt spid="40"/>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0"/>
                            </p:stCondLst>
                            <p:childTnLst>
                              <p:par>
                                <p:cTn id="45" presetID="47"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22" presetClass="entr" presetSubtype="8"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39" grpId="0"/>
      <p:bldP spid="40" grpId="0" animBg="1"/>
      <p:bldP spid="42" grpId="0"/>
      <p:bldP spid="43" grpId="0"/>
      <p:bldP spid="44" grpId="0" animBg="1"/>
      <p:bldP spid="46" grpId="0"/>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项目分布</a:t>
            </a:r>
          </a:p>
        </p:txBody>
      </p:sp>
      <p:grpSp>
        <p:nvGrpSpPr>
          <p:cNvPr id="14" name="组合 184"/>
          <p:cNvGrpSpPr/>
          <p:nvPr/>
        </p:nvGrpSpPr>
        <p:grpSpPr bwMode="auto">
          <a:xfrm>
            <a:off x="1476934" y="1844824"/>
            <a:ext cx="4649788" cy="3625969"/>
            <a:chOff x="0" y="0"/>
            <a:chExt cx="5407191" cy="4756567"/>
          </a:xfrm>
          <a:solidFill>
            <a:schemeClr val="bg1">
              <a:lumMod val="65000"/>
              <a:alpha val="41176"/>
            </a:schemeClr>
          </a:solidFill>
          <a:effectLst/>
        </p:grpSpPr>
        <p:sp>
          <p:nvSpPr>
            <p:cNvPr id="15"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6"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7"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8"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9"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0"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1"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2"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3"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4"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5"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6"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3"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4"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5"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6"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7"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8"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9"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0"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1"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2"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3"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4"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5"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6"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7"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8"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9"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0"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1"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2"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grpSp>
      <p:sp>
        <p:nvSpPr>
          <p:cNvPr id="53" name="Freeform 78"/>
          <p:cNvSpPr>
            <a:spLocks noEditPoints="1"/>
          </p:cNvSpPr>
          <p:nvPr/>
        </p:nvSpPr>
        <p:spPr bwMode="auto">
          <a:xfrm>
            <a:off x="5065359" y="2298657"/>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4" name="Freeform 78"/>
          <p:cNvSpPr>
            <a:spLocks noEditPoints="1"/>
          </p:cNvSpPr>
          <p:nvPr/>
        </p:nvSpPr>
        <p:spPr bwMode="auto">
          <a:xfrm>
            <a:off x="3985869" y="3127874"/>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5" name="Freeform 78"/>
          <p:cNvSpPr>
            <a:spLocks noEditPoints="1"/>
          </p:cNvSpPr>
          <p:nvPr/>
        </p:nvSpPr>
        <p:spPr bwMode="auto">
          <a:xfrm>
            <a:off x="3245292" y="4057457"/>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6" name="椭圆 55"/>
          <p:cNvSpPr/>
          <p:nvPr/>
        </p:nvSpPr>
        <p:spPr>
          <a:xfrm>
            <a:off x="6601643" y="220666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57" name="标题 4"/>
          <p:cNvSpPr txBox="1"/>
          <p:nvPr/>
        </p:nvSpPr>
        <p:spPr>
          <a:xfrm>
            <a:off x="6630772" y="230123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01</a:t>
            </a:r>
          </a:p>
        </p:txBody>
      </p:sp>
      <p:sp>
        <p:nvSpPr>
          <p:cNvPr id="58" name="矩形 57"/>
          <p:cNvSpPr/>
          <p:nvPr/>
        </p:nvSpPr>
        <p:spPr>
          <a:xfrm>
            <a:off x="7365290" y="1988840"/>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47"/>
          <p:cNvSpPr>
            <a:spLocks noChangeArrowheads="1"/>
          </p:cNvSpPr>
          <p:nvPr/>
        </p:nvSpPr>
        <p:spPr bwMode="auto">
          <a:xfrm>
            <a:off x="7364603" y="236208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60" name="椭圆 59"/>
          <p:cNvSpPr/>
          <p:nvPr/>
        </p:nvSpPr>
        <p:spPr>
          <a:xfrm>
            <a:off x="6918803" y="338426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1" name="标题 4"/>
          <p:cNvSpPr txBox="1"/>
          <p:nvPr/>
        </p:nvSpPr>
        <p:spPr>
          <a:xfrm>
            <a:off x="6947932" y="347883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sp>
        <p:nvSpPr>
          <p:cNvPr id="62" name="矩形 61"/>
          <p:cNvSpPr/>
          <p:nvPr/>
        </p:nvSpPr>
        <p:spPr>
          <a:xfrm>
            <a:off x="7682450" y="3166441"/>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矩形 47"/>
          <p:cNvSpPr>
            <a:spLocks noChangeArrowheads="1"/>
          </p:cNvSpPr>
          <p:nvPr/>
        </p:nvSpPr>
        <p:spPr bwMode="auto">
          <a:xfrm>
            <a:off x="7681763" y="3539690"/>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64" name="椭圆 63"/>
          <p:cNvSpPr/>
          <p:nvPr/>
        </p:nvSpPr>
        <p:spPr>
          <a:xfrm>
            <a:off x="6558763" y="46083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5" name="标题 4"/>
          <p:cNvSpPr txBox="1"/>
          <p:nvPr/>
        </p:nvSpPr>
        <p:spPr>
          <a:xfrm>
            <a:off x="6587892" y="47029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sp>
        <p:nvSpPr>
          <p:cNvPr id="66" name="矩形 65"/>
          <p:cNvSpPr/>
          <p:nvPr/>
        </p:nvSpPr>
        <p:spPr>
          <a:xfrm>
            <a:off x="7322410" y="4390577"/>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矩形 47"/>
          <p:cNvSpPr>
            <a:spLocks noChangeArrowheads="1"/>
          </p:cNvSpPr>
          <p:nvPr/>
        </p:nvSpPr>
        <p:spPr bwMode="auto">
          <a:xfrm>
            <a:off x="7321723" y="476382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1000"/>
                                        <p:tgtEl>
                                          <p:spTgt spid="54"/>
                                        </p:tgtEl>
                                      </p:cBhvr>
                                    </p:animEffect>
                                    <p:anim calcmode="lin" valueType="num">
                                      <p:cBhvr>
                                        <p:cTn id="20" dur="1000" fill="hold"/>
                                        <p:tgtEl>
                                          <p:spTgt spid="54"/>
                                        </p:tgtEl>
                                        <p:attrNameLst>
                                          <p:attrName>ppt_x</p:attrName>
                                        </p:attrNameLst>
                                      </p:cBhvr>
                                      <p:tavLst>
                                        <p:tav tm="0">
                                          <p:val>
                                            <p:strVal val="#ppt_x"/>
                                          </p:val>
                                        </p:tav>
                                        <p:tav tm="100000">
                                          <p:val>
                                            <p:strVal val="#ppt_x"/>
                                          </p:val>
                                        </p:tav>
                                      </p:tavLst>
                                    </p:anim>
                                    <p:anim calcmode="lin" valueType="num">
                                      <p:cBhvr>
                                        <p:cTn id="21" dur="1000" fill="hold"/>
                                        <p:tgtEl>
                                          <p:spTgt spid="5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1000"/>
                                        <p:tgtEl>
                                          <p:spTgt spid="55"/>
                                        </p:tgtEl>
                                      </p:cBhvr>
                                    </p:animEffect>
                                    <p:anim calcmode="lin" valueType="num">
                                      <p:cBhvr>
                                        <p:cTn id="26" dur="1000" fill="hold"/>
                                        <p:tgtEl>
                                          <p:spTgt spid="55"/>
                                        </p:tgtEl>
                                        <p:attrNameLst>
                                          <p:attrName>ppt_x</p:attrName>
                                        </p:attrNameLst>
                                      </p:cBhvr>
                                      <p:tavLst>
                                        <p:tav tm="0">
                                          <p:val>
                                            <p:strVal val="#ppt_x"/>
                                          </p:val>
                                        </p:tav>
                                        <p:tav tm="100000">
                                          <p:val>
                                            <p:strVal val="#ppt_x"/>
                                          </p:val>
                                        </p:tav>
                                      </p:tavLst>
                                    </p:anim>
                                    <p:anim calcmode="lin" valueType="num">
                                      <p:cBhvr>
                                        <p:cTn id="27" dur="1000" fill="hold"/>
                                        <p:tgtEl>
                                          <p:spTgt spid="55"/>
                                        </p:tgtEl>
                                        <p:attrNameLst>
                                          <p:attrName>ppt_y</p:attrName>
                                        </p:attrNameLst>
                                      </p:cBhvr>
                                      <p:tavLst>
                                        <p:tav tm="0">
                                          <p:val>
                                            <p:strVal val="#ppt_y+.1"/>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1+#ppt_w/2"/>
                                          </p:val>
                                        </p:tav>
                                        <p:tav tm="100000">
                                          <p:val>
                                            <p:strVal val="#ppt_x"/>
                                          </p:val>
                                        </p:tav>
                                      </p:tavLst>
                                    </p:anim>
                                    <p:anim calcmode="lin" valueType="num">
                                      <p:cBhvr additive="base">
                                        <p:cTn id="31" dur="50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1+#ppt_w/2"/>
                                          </p:val>
                                        </p:tav>
                                        <p:tav tm="100000">
                                          <p:val>
                                            <p:strVal val="#ppt_x"/>
                                          </p:val>
                                        </p:tav>
                                      </p:tavLst>
                                    </p:anim>
                                    <p:anim calcmode="lin" valueType="num">
                                      <p:cBhvr additive="base">
                                        <p:cTn id="35" dur="500" fill="hold"/>
                                        <p:tgtEl>
                                          <p:spTgt spid="57"/>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50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1+#ppt_w/2"/>
                                          </p:val>
                                        </p:tav>
                                        <p:tav tm="100000">
                                          <p:val>
                                            <p:strVal val="#ppt_x"/>
                                          </p:val>
                                        </p:tav>
                                      </p:tavLst>
                                    </p:anim>
                                    <p:anim calcmode="lin" valueType="num">
                                      <p:cBhvr additive="base">
                                        <p:cTn id="39" dur="500" fill="hold"/>
                                        <p:tgtEl>
                                          <p:spTgt spid="5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50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fill="hold"/>
                                        <p:tgtEl>
                                          <p:spTgt spid="59"/>
                                        </p:tgtEl>
                                        <p:attrNameLst>
                                          <p:attrName>ppt_x</p:attrName>
                                        </p:attrNameLst>
                                      </p:cBhvr>
                                      <p:tavLst>
                                        <p:tav tm="0">
                                          <p:val>
                                            <p:strVal val="1+#ppt_w/2"/>
                                          </p:val>
                                        </p:tav>
                                        <p:tav tm="100000">
                                          <p:val>
                                            <p:strVal val="#ppt_x"/>
                                          </p:val>
                                        </p:tav>
                                      </p:tavLst>
                                    </p:anim>
                                    <p:anim calcmode="lin" valueType="num">
                                      <p:cBhvr additive="base">
                                        <p:cTn id="43" dur="500" fill="hold"/>
                                        <p:tgtEl>
                                          <p:spTgt spid="5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100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1+#ppt_w/2"/>
                                          </p:val>
                                        </p:tav>
                                        <p:tav tm="100000">
                                          <p:val>
                                            <p:strVal val="#ppt_x"/>
                                          </p:val>
                                        </p:tav>
                                      </p:tavLst>
                                    </p:anim>
                                    <p:anim calcmode="lin" valueType="num">
                                      <p:cBhvr additive="base">
                                        <p:cTn id="47" dur="500" fill="hold"/>
                                        <p:tgtEl>
                                          <p:spTgt spid="6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100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500" fill="hold"/>
                                        <p:tgtEl>
                                          <p:spTgt spid="61"/>
                                        </p:tgtEl>
                                        <p:attrNameLst>
                                          <p:attrName>ppt_x</p:attrName>
                                        </p:attrNameLst>
                                      </p:cBhvr>
                                      <p:tavLst>
                                        <p:tav tm="0">
                                          <p:val>
                                            <p:strVal val="1+#ppt_w/2"/>
                                          </p:val>
                                        </p:tav>
                                        <p:tav tm="100000">
                                          <p:val>
                                            <p:strVal val="#ppt_x"/>
                                          </p:val>
                                        </p:tav>
                                      </p:tavLst>
                                    </p:anim>
                                    <p:anim calcmode="lin" valueType="num">
                                      <p:cBhvr additive="base">
                                        <p:cTn id="51" dur="500" fill="hold"/>
                                        <p:tgtEl>
                                          <p:spTgt spid="61"/>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100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1+#ppt_w/2"/>
                                          </p:val>
                                        </p:tav>
                                        <p:tav tm="100000">
                                          <p:val>
                                            <p:strVal val="#ppt_x"/>
                                          </p:val>
                                        </p:tav>
                                      </p:tavLst>
                                    </p:anim>
                                    <p:anim calcmode="lin" valueType="num">
                                      <p:cBhvr additive="base">
                                        <p:cTn id="55" dur="500" fill="hold"/>
                                        <p:tgtEl>
                                          <p:spTgt spid="62"/>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100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500" fill="hold"/>
                                        <p:tgtEl>
                                          <p:spTgt spid="63"/>
                                        </p:tgtEl>
                                        <p:attrNameLst>
                                          <p:attrName>ppt_x</p:attrName>
                                        </p:attrNameLst>
                                      </p:cBhvr>
                                      <p:tavLst>
                                        <p:tav tm="0">
                                          <p:val>
                                            <p:strVal val="1+#ppt_w/2"/>
                                          </p:val>
                                        </p:tav>
                                        <p:tav tm="100000">
                                          <p:val>
                                            <p:strVal val="#ppt_x"/>
                                          </p:val>
                                        </p:tav>
                                      </p:tavLst>
                                    </p:anim>
                                    <p:anim calcmode="lin" valueType="num">
                                      <p:cBhvr additive="base">
                                        <p:cTn id="59" dur="500" fill="hold"/>
                                        <p:tgtEl>
                                          <p:spTgt spid="6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150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1+#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1500"/>
                                  </p:stCondLst>
                                  <p:childTnLst>
                                    <p:set>
                                      <p:cBhvr>
                                        <p:cTn id="65" dur="1" fill="hold">
                                          <p:stCondLst>
                                            <p:cond delay="0"/>
                                          </p:stCondLst>
                                        </p:cTn>
                                        <p:tgtEl>
                                          <p:spTgt spid="65"/>
                                        </p:tgtEl>
                                        <p:attrNameLst>
                                          <p:attrName>style.visibility</p:attrName>
                                        </p:attrNameLst>
                                      </p:cBhvr>
                                      <p:to>
                                        <p:strVal val="visible"/>
                                      </p:to>
                                    </p:set>
                                    <p:anim calcmode="lin" valueType="num">
                                      <p:cBhvr additive="base">
                                        <p:cTn id="66" dur="500" fill="hold"/>
                                        <p:tgtEl>
                                          <p:spTgt spid="65"/>
                                        </p:tgtEl>
                                        <p:attrNameLst>
                                          <p:attrName>ppt_x</p:attrName>
                                        </p:attrNameLst>
                                      </p:cBhvr>
                                      <p:tavLst>
                                        <p:tav tm="0">
                                          <p:val>
                                            <p:strVal val="1+#ppt_w/2"/>
                                          </p:val>
                                        </p:tav>
                                        <p:tav tm="100000">
                                          <p:val>
                                            <p:strVal val="#ppt_x"/>
                                          </p:val>
                                        </p:tav>
                                      </p:tavLst>
                                    </p:anim>
                                    <p:anim calcmode="lin" valueType="num">
                                      <p:cBhvr additive="base">
                                        <p:cTn id="67" dur="500" fill="hold"/>
                                        <p:tgtEl>
                                          <p:spTgt spid="6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150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1+#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1500"/>
                                  </p:stCondLst>
                                  <p:childTnLst>
                                    <p:set>
                                      <p:cBhvr>
                                        <p:cTn id="73" dur="1" fill="hold">
                                          <p:stCondLst>
                                            <p:cond delay="0"/>
                                          </p:stCondLst>
                                        </p:cTn>
                                        <p:tgtEl>
                                          <p:spTgt spid="67"/>
                                        </p:tgtEl>
                                        <p:attrNameLst>
                                          <p:attrName>style.visibility</p:attrName>
                                        </p:attrNameLst>
                                      </p:cBhvr>
                                      <p:to>
                                        <p:strVal val="visible"/>
                                      </p:to>
                                    </p:set>
                                    <p:anim calcmode="lin" valueType="num">
                                      <p:cBhvr additive="base">
                                        <p:cTn id="74" dur="500" fill="hold"/>
                                        <p:tgtEl>
                                          <p:spTgt spid="67"/>
                                        </p:tgtEl>
                                        <p:attrNameLst>
                                          <p:attrName>ppt_x</p:attrName>
                                        </p:attrNameLst>
                                      </p:cBhvr>
                                      <p:tavLst>
                                        <p:tav tm="0">
                                          <p:val>
                                            <p:strVal val="1+#ppt_w/2"/>
                                          </p:val>
                                        </p:tav>
                                        <p:tav tm="100000">
                                          <p:val>
                                            <p:strVal val="#ppt_x"/>
                                          </p:val>
                                        </p:tav>
                                      </p:tavLst>
                                    </p:anim>
                                    <p:anim calcmode="lin" valueType="num">
                                      <p:cBhvr additive="base">
                                        <p:cTn id="75"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p:bldP spid="58" grpId="0"/>
      <p:bldP spid="59" grpId="0"/>
      <p:bldP spid="60" grpId="0" animBg="1"/>
      <p:bldP spid="61" grpId="0"/>
      <p:bldP spid="62" grpId="0"/>
      <p:bldP spid="63" grpId="0"/>
      <p:bldP spid="64" grpId="0" animBg="1"/>
      <p:bldP spid="65" grpId="0"/>
      <p:bldP spid="66" grpId="0"/>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重点项目</a:t>
            </a:r>
          </a:p>
        </p:txBody>
      </p:sp>
      <p:cxnSp>
        <p:nvCxnSpPr>
          <p:cNvPr id="14" name="肘形连接符 13"/>
          <p:cNvCxnSpPr/>
          <p:nvPr/>
        </p:nvCxnSpPr>
        <p:spPr>
          <a:xfrm flipV="1">
            <a:off x="3707737" y="2036927"/>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3707737" y="3113636"/>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617185" y="1702605"/>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6646314" y="179717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01</a:t>
            </a:r>
          </a:p>
        </p:txBody>
      </p:sp>
      <p:cxnSp>
        <p:nvCxnSpPr>
          <p:cNvPr id="18" name="肘形连接符 17"/>
          <p:cNvCxnSpPr/>
          <p:nvPr/>
        </p:nvCxnSpPr>
        <p:spPr>
          <a:xfrm flipV="1">
            <a:off x="4326681" y="3024726"/>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283801" y="4101478"/>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337266" y="271071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7366395" y="280529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02</a:t>
            </a:r>
          </a:p>
        </p:txBody>
      </p:sp>
      <p:sp>
        <p:nvSpPr>
          <p:cNvPr id="22" name="椭圆 21"/>
          <p:cNvSpPr/>
          <p:nvPr/>
        </p:nvSpPr>
        <p:spPr>
          <a:xfrm>
            <a:off x="6545178" y="361769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6574307" y="371226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03</a:t>
            </a:r>
          </a:p>
        </p:txBody>
      </p:sp>
      <p:sp>
        <p:nvSpPr>
          <p:cNvPr id="24" name="椭圆 23"/>
          <p:cNvSpPr/>
          <p:nvPr/>
        </p:nvSpPr>
        <p:spPr>
          <a:xfrm>
            <a:off x="7265258" y="462580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7294387" y="472037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04</a:t>
            </a:r>
          </a:p>
        </p:txBody>
      </p:sp>
      <p:sp>
        <p:nvSpPr>
          <p:cNvPr id="26" name="Freeform 9"/>
          <p:cNvSpPr/>
          <p:nvPr/>
        </p:nvSpPr>
        <p:spPr bwMode="auto">
          <a:xfrm flipH="1">
            <a:off x="1633091" y="2321548"/>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2669673" y="2926171"/>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2052240" y="3707748"/>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重点项目</a:t>
            </a:r>
          </a:p>
        </p:txBody>
      </p:sp>
      <p:sp>
        <p:nvSpPr>
          <p:cNvPr id="35" name="矩形 34"/>
          <p:cNvSpPr>
            <a:spLocks noChangeArrowheads="1"/>
          </p:cNvSpPr>
          <p:nvPr/>
        </p:nvSpPr>
        <p:spPr bwMode="auto">
          <a:xfrm>
            <a:off x="1862702" y="4293096"/>
            <a:ext cx="2493107"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37" name="矩形 47"/>
          <p:cNvSpPr>
            <a:spLocks noChangeArrowheads="1"/>
          </p:cNvSpPr>
          <p:nvPr/>
        </p:nvSpPr>
        <p:spPr bwMode="auto">
          <a:xfrm>
            <a:off x="7380145" y="1772816"/>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38" name="矩形 47"/>
          <p:cNvSpPr>
            <a:spLocks noChangeArrowheads="1"/>
          </p:cNvSpPr>
          <p:nvPr/>
        </p:nvSpPr>
        <p:spPr bwMode="auto">
          <a:xfrm>
            <a:off x="8172233" y="2803421"/>
            <a:ext cx="295232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0" name="矩形 47"/>
          <p:cNvSpPr>
            <a:spLocks noChangeArrowheads="1"/>
          </p:cNvSpPr>
          <p:nvPr/>
        </p:nvSpPr>
        <p:spPr bwMode="auto">
          <a:xfrm>
            <a:off x="7380145" y="3802249"/>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2" name="矩形 47"/>
          <p:cNvSpPr>
            <a:spLocks noChangeArrowheads="1"/>
          </p:cNvSpPr>
          <p:nvPr/>
        </p:nvSpPr>
        <p:spPr bwMode="auto">
          <a:xfrm>
            <a:off x="8100225" y="4810361"/>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6"/>
                                        </p:tgtEl>
                                        <p:attrNameLst>
                                          <p:attrName>r</p:attrName>
                                        </p:attrNameLst>
                                      </p:cBhvr>
                                    </p:animRot>
                                    <p:animRot by="-240000">
                                      <p:cBhvr>
                                        <p:cTn id="13" dur="200" fill="hold">
                                          <p:stCondLst>
                                            <p:cond delay="200"/>
                                          </p:stCondLst>
                                        </p:cTn>
                                        <p:tgtEl>
                                          <p:spTgt spid="26"/>
                                        </p:tgtEl>
                                        <p:attrNameLst>
                                          <p:attrName>r</p:attrName>
                                        </p:attrNameLst>
                                      </p:cBhvr>
                                    </p:animRot>
                                    <p:animRot by="240000">
                                      <p:cBhvr>
                                        <p:cTn id="14" dur="200" fill="hold">
                                          <p:stCondLst>
                                            <p:cond delay="400"/>
                                          </p:stCondLst>
                                        </p:cTn>
                                        <p:tgtEl>
                                          <p:spTgt spid="26"/>
                                        </p:tgtEl>
                                        <p:attrNameLst>
                                          <p:attrName>r</p:attrName>
                                        </p:attrNameLst>
                                      </p:cBhvr>
                                    </p:animRot>
                                    <p:animRot by="-240000">
                                      <p:cBhvr>
                                        <p:cTn id="15" dur="200" fill="hold">
                                          <p:stCondLst>
                                            <p:cond delay="600"/>
                                          </p:stCondLst>
                                        </p:cTn>
                                        <p:tgtEl>
                                          <p:spTgt spid="26"/>
                                        </p:tgtEl>
                                        <p:attrNameLst>
                                          <p:attrName>r</p:attrName>
                                        </p:attrNameLst>
                                      </p:cBhvr>
                                    </p:animRot>
                                    <p:animRot by="120000">
                                      <p:cBhvr>
                                        <p:cTn id="16" dur="200" fill="hold">
                                          <p:stCondLst>
                                            <p:cond delay="800"/>
                                          </p:stCondLst>
                                        </p:cTn>
                                        <p:tgtEl>
                                          <p:spTgt spid="26"/>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childTnLst>
                          </p:cTn>
                        </p:par>
                        <p:par>
                          <p:cTn id="50" fill="hold">
                            <p:stCondLst>
                              <p:cond delay="3000"/>
                            </p:stCondLst>
                            <p:childTnLst>
                              <p:par>
                                <p:cTn id="51" presetID="22" presetClass="entr" presetSubtype="4"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childTnLst>
                          </p:cTn>
                        </p:par>
                        <p:par>
                          <p:cTn id="69" fill="hold">
                            <p:stCondLst>
                              <p:cond delay="3500"/>
                            </p:stCondLst>
                            <p:childTnLst>
                              <p:par>
                                <p:cTn id="70" presetID="22" presetClass="entr" presetSubtype="8"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par>
                                <p:cTn id="78" presetID="53" presetClass="entr" presetSubtype="16" fill="hold" grpId="0" nodeType="withEffect">
                                  <p:stCondLst>
                                    <p:cond delay="5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ppt_w</p:attrName>
                                        </p:attrNameLst>
                                      </p:cBhvr>
                                      <p:tavLst>
                                        <p:tav tm="0">
                                          <p:val>
                                            <p:fltVal val="0"/>
                                          </p:val>
                                        </p:tav>
                                        <p:tav tm="100000">
                                          <p:val>
                                            <p:strVal val="#ppt_w"/>
                                          </p:val>
                                        </p:tav>
                                      </p:tavLst>
                                    </p:anim>
                                    <p:anim calcmode="lin" valueType="num">
                                      <p:cBhvr>
                                        <p:cTn id="86" dur="500" fill="hold"/>
                                        <p:tgtEl>
                                          <p:spTgt spid="40"/>
                                        </p:tgtEl>
                                        <p:attrNameLst>
                                          <p:attrName>ppt_h</p:attrName>
                                        </p:attrNameLst>
                                      </p:cBhvr>
                                      <p:tavLst>
                                        <p:tav tm="0">
                                          <p:val>
                                            <p:fltVal val="0"/>
                                          </p:val>
                                        </p:tav>
                                        <p:tav tm="100000">
                                          <p:val>
                                            <p:strVal val="#ppt_h"/>
                                          </p:val>
                                        </p:tav>
                                      </p:tavLst>
                                    </p:anim>
                                    <p:animEffect transition="in" filter="fade">
                                      <p:cBhvr>
                                        <p:cTn id="87" dur="500"/>
                                        <p:tgtEl>
                                          <p:spTgt spid="40"/>
                                        </p:tgtEl>
                                      </p:cBhvr>
                                    </p:animEffect>
                                  </p:childTnLst>
                                </p:cTn>
                              </p:par>
                            </p:childTnLst>
                          </p:cTn>
                        </p:par>
                        <p:par>
                          <p:cTn id="88" fill="hold">
                            <p:stCondLst>
                              <p:cond delay="4000"/>
                            </p:stCondLst>
                            <p:childTnLst>
                              <p:par>
                                <p:cTn id="89" presetID="22" presetClass="entr" presetSubtype="8" fill="hold"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par>
                                <p:cTn id="92" presetID="53" presetClass="entr" presetSubtype="16" fill="hold" grpId="0" nodeType="withEffect">
                                  <p:stCondLst>
                                    <p:cond delay="500"/>
                                  </p:stCondLst>
                                  <p:childTnLst>
                                    <p:set>
                                      <p:cBhvr>
                                        <p:cTn id="93" dur="1" fill="hold">
                                          <p:stCondLst>
                                            <p:cond delay="0"/>
                                          </p:stCondLst>
                                        </p:cTn>
                                        <p:tgtEl>
                                          <p:spTgt spid="24"/>
                                        </p:tgtEl>
                                        <p:attrNameLst>
                                          <p:attrName>style.visibility</p:attrName>
                                        </p:attrNameLst>
                                      </p:cBhvr>
                                      <p:to>
                                        <p:strVal val="visible"/>
                                      </p:to>
                                    </p:set>
                                    <p:anim calcmode="lin" valueType="num">
                                      <p:cBhvr>
                                        <p:cTn id="94" dur="500" fill="hold"/>
                                        <p:tgtEl>
                                          <p:spTgt spid="24"/>
                                        </p:tgtEl>
                                        <p:attrNameLst>
                                          <p:attrName>ppt_w</p:attrName>
                                        </p:attrNameLst>
                                      </p:cBhvr>
                                      <p:tavLst>
                                        <p:tav tm="0">
                                          <p:val>
                                            <p:fltVal val="0"/>
                                          </p:val>
                                        </p:tav>
                                        <p:tav tm="100000">
                                          <p:val>
                                            <p:strVal val="#ppt_w"/>
                                          </p:val>
                                        </p:tav>
                                      </p:tavLst>
                                    </p:anim>
                                    <p:anim calcmode="lin" valueType="num">
                                      <p:cBhvr>
                                        <p:cTn id="95" dur="500" fill="hold"/>
                                        <p:tgtEl>
                                          <p:spTgt spid="24"/>
                                        </p:tgtEl>
                                        <p:attrNameLst>
                                          <p:attrName>ppt_h</p:attrName>
                                        </p:attrNameLst>
                                      </p:cBhvr>
                                      <p:tavLst>
                                        <p:tav tm="0">
                                          <p:val>
                                            <p:fltVal val="0"/>
                                          </p:val>
                                        </p:tav>
                                        <p:tav tm="100000">
                                          <p:val>
                                            <p:strVal val="#ppt_h"/>
                                          </p:val>
                                        </p:tav>
                                      </p:tavLst>
                                    </p:anim>
                                    <p:animEffect transition="in" filter="fade">
                                      <p:cBhvr>
                                        <p:cTn id="96" dur="500"/>
                                        <p:tgtEl>
                                          <p:spTgt spid="24"/>
                                        </p:tgtEl>
                                      </p:cBhvr>
                                    </p:animEffect>
                                  </p:childTnLst>
                                </p:cTn>
                              </p:par>
                              <p:par>
                                <p:cTn id="97" presetID="53" presetClass="entr" presetSubtype="16" fill="hold" grpId="0" nodeType="withEffect">
                                  <p:stCondLst>
                                    <p:cond delay="500"/>
                                  </p:stCondLst>
                                  <p:childTnLst>
                                    <p:set>
                                      <p:cBhvr>
                                        <p:cTn id="98" dur="1" fill="hold">
                                          <p:stCondLst>
                                            <p:cond delay="0"/>
                                          </p:stCondLst>
                                        </p:cTn>
                                        <p:tgtEl>
                                          <p:spTgt spid="25"/>
                                        </p:tgtEl>
                                        <p:attrNameLst>
                                          <p:attrName>style.visibility</p:attrName>
                                        </p:attrNameLst>
                                      </p:cBhvr>
                                      <p:to>
                                        <p:strVal val="visible"/>
                                      </p:to>
                                    </p:set>
                                    <p:anim calcmode="lin" valueType="num">
                                      <p:cBhvr>
                                        <p:cTn id="99" dur="500" fill="hold"/>
                                        <p:tgtEl>
                                          <p:spTgt spid="25"/>
                                        </p:tgtEl>
                                        <p:attrNameLst>
                                          <p:attrName>ppt_w</p:attrName>
                                        </p:attrNameLst>
                                      </p:cBhvr>
                                      <p:tavLst>
                                        <p:tav tm="0">
                                          <p:val>
                                            <p:fltVal val="0"/>
                                          </p:val>
                                        </p:tav>
                                        <p:tav tm="100000">
                                          <p:val>
                                            <p:strVal val="#ppt_w"/>
                                          </p:val>
                                        </p:tav>
                                      </p:tavLst>
                                    </p:anim>
                                    <p:anim calcmode="lin" valueType="num">
                                      <p:cBhvr>
                                        <p:cTn id="100" dur="500" fill="hold"/>
                                        <p:tgtEl>
                                          <p:spTgt spid="25"/>
                                        </p:tgtEl>
                                        <p:attrNameLst>
                                          <p:attrName>ppt_h</p:attrName>
                                        </p:attrNameLst>
                                      </p:cBhvr>
                                      <p:tavLst>
                                        <p:tav tm="0">
                                          <p:val>
                                            <p:fltVal val="0"/>
                                          </p:val>
                                        </p:tav>
                                        <p:tav tm="100000">
                                          <p:val>
                                            <p:strVal val="#ppt_h"/>
                                          </p:val>
                                        </p:tav>
                                      </p:tavLst>
                                    </p:anim>
                                    <p:animEffect transition="in" filter="fade">
                                      <p:cBhvr>
                                        <p:cTn id="101" dur="500"/>
                                        <p:tgtEl>
                                          <p:spTgt spid="25"/>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500" fill="hold"/>
                                        <p:tgtEl>
                                          <p:spTgt spid="42"/>
                                        </p:tgtEl>
                                        <p:attrNameLst>
                                          <p:attrName>ppt_w</p:attrName>
                                        </p:attrNameLst>
                                      </p:cBhvr>
                                      <p:tavLst>
                                        <p:tav tm="0">
                                          <p:val>
                                            <p:fltVal val="0"/>
                                          </p:val>
                                        </p:tav>
                                        <p:tav tm="100000">
                                          <p:val>
                                            <p:strVal val="#ppt_w"/>
                                          </p:val>
                                        </p:tav>
                                      </p:tavLst>
                                    </p:anim>
                                    <p:anim calcmode="lin" valueType="num">
                                      <p:cBhvr>
                                        <p:cTn id="105" dur="500" fill="hold"/>
                                        <p:tgtEl>
                                          <p:spTgt spid="42"/>
                                        </p:tgtEl>
                                        <p:attrNameLst>
                                          <p:attrName>ppt_h</p:attrName>
                                        </p:attrNameLst>
                                      </p:cBhvr>
                                      <p:tavLst>
                                        <p:tav tm="0">
                                          <p:val>
                                            <p:fltVal val="0"/>
                                          </p:val>
                                        </p:tav>
                                        <p:tav tm="100000">
                                          <p:val>
                                            <p:strVal val="#ppt_h"/>
                                          </p:val>
                                        </p:tav>
                                      </p:tavLst>
                                    </p:anim>
                                    <p:animEffect transition="in" filter="fade">
                                      <p:cBhvr>
                                        <p:cTn id="10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P spid="22" grpId="0" animBg="1"/>
      <p:bldP spid="23" grpId="0"/>
      <p:bldP spid="24" grpId="0" animBg="1"/>
      <p:bldP spid="25" grpId="0"/>
      <p:bldP spid="26" grpId="0" animBg="1"/>
      <p:bldP spid="26" grpId="1" animBg="1"/>
      <p:bldP spid="33" grpId="0" animBg="1"/>
      <p:bldP spid="34" grpId="0"/>
      <p:bldP spid="35" grpId="0"/>
      <p:bldP spid="37" grpId="0"/>
      <p:bldP spid="38" grpId="0"/>
      <p:bldP spid="40"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四项工作</a:t>
            </a:r>
          </a:p>
        </p:txBody>
      </p:sp>
      <p:cxnSp>
        <p:nvCxnSpPr>
          <p:cNvPr id="6" name="直接连接符 5"/>
          <p:cNvCxnSpPr/>
          <p:nvPr/>
        </p:nvCxnSpPr>
        <p:spPr>
          <a:xfrm>
            <a:off x="2474327" y="2268488"/>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21" name="TextBox 7"/>
          <p:cNvSpPr>
            <a:spLocks noChangeArrowheads="1"/>
          </p:cNvSpPr>
          <p:nvPr/>
        </p:nvSpPr>
        <p:spPr bwMode="auto">
          <a:xfrm>
            <a:off x="2708059" y="1734092"/>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2302133" y="2505017"/>
            <a:ext cx="1088504" cy="1062826"/>
            <a:chOff x="2312407" y="2492896"/>
            <a:chExt cx="1088504" cy="1062826"/>
          </a:xfrm>
        </p:grpSpPr>
        <p:sp>
          <p:nvSpPr>
            <p:cNvPr id="23" name="椭圆 22"/>
            <p:cNvSpPr/>
            <p:nvPr/>
          </p:nvSpPr>
          <p:spPr>
            <a:xfrm>
              <a:off x="2536815" y="2691626"/>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9"/>
            <p:cNvSpPr txBox="1"/>
            <p:nvPr/>
          </p:nvSpPr>
          <p:spPr>
            <a:xfrm>
              <a:off x="2528431" y="2971274"/>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22" name="椭圆 21"/>
            <p:cNvSpPr/>
            <p:nvPr/>
          </p:nvSpPr>
          <p:spPr>
            <a:xfrm>
              <a:off x="2320791" y="2492896"/>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9"/>
            <p:cNvSpPr txBox="1"/>
            <p:nvPr/>
          </p:nvSpPr>
          <p:spPr>
            <a:xfrm>
              <a:off x="2312407" y="2539226"/>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3297659" y="3403322"/>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3" name="TextBox 7"/>
          <p:cNvSpPr>
            <a:spLocks noChangeArrowheads="1"/>
          </p:cNvSpPr>
          <p:nvPr/>
        </p:nvSpPr>
        <p:spPr bwMode="auto">
          <a:xfrm>
            <a:off x="3531391" y="2868926"/>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nvGrpSpPr>
        <p:grpSpPr>
          <a:xfrm>
            <a:off x="1489075" y="3615988"/>
            <a:ext cx="1088504" cy="1062826"/>
            <a:chOff x="1489075" y="3615988"/>
            <a:chExt cx="1088504" cy="1062826"/>
          </a:xfrm>
        </p:grpSpPr>
        <p:sp>
          <p:nvSpPr>
            <p:cNvPr id="35" name="椭圆 34"/>
            <p:cNvSpPr/>
            <p:nvPr/>
          </p:nvSpPr>
          <p:spPr>
            <a:xfrm>
              <a:off x="1713483" y="3814718"/>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9"/>
            <p:cNvSpPr txBox="1"/>
            <p:nvPr/>
          </p:nvSpPr>
          <p:spPr>
            <a:xfrm>
              <a:off x="1705099" y="4094366"/>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34" name="椭圆 33"/>
            <p:cNvSpPr/>
            <p:nvPr/>
          </p:nvSpPr>
          <p:spPr>
            <a:xfrm>
              <a:off x="1497459" y="3615988"/>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9"/>
            <p:cNvSpPr txBox="1"/>
            <p:nvPr/>
          </p:nvSpPr>
          <p:spPr>
            <a:xfrm>
              <a:off x="1489075" y="3662318"/>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2474327" y="4526414"/>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9" name="TextBox 7"/>
          <p:cNvSpPr>
            <a:spLocks noChangeArrowheads="1"/>
          </p:cNvSpPr>
          <p:nvPr/>
        </p:nvSpPr>
        <p:spPr bwMode="auto">
          <a:xfrm>
            <a:off x="2708059" y="3992018"/>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2312407" y="4797152"/>
            <a:ext cx="1088504" cy="1062826"/>
            <a:chOff x="2312407" y="4797152"/>
            <a:chExt cx="1088504" cy="1062826"/>
          </a:xfrm>
        </p:grpSpPr>
        <p:sp>
          <p:nvSpPr>
            <p:cNvPr id="41" name="椭圆 40"/>
            <p:cNvSpPr/>
            <p:nvPr/>
          </p:nvSpPr>
          <p:spPr>
            <a:xfrm>
              <a:off x="2536815" y="499588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9"/>
            <p:cNvSpPr txBox="1"/>
            <p:nvPr/>
          </p:nvSpPr>
          <p:spPr>
            <a:xfrm>
              <a:off x="2528431" y="527553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40" name="椭圆 39"/>
            <p:cNvSpPr/>
            <p:nvPr/>
          </p:nvSpPr>
          <p:spPr>
            <a:xfrm>
              <a:off x="2320791" y="479715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9"/>
            <p:cNvSpPr txBox="1"/>
            <p:nvPr/>
          </p:nvSpPr>
          <p:spPr>
            <a:xfrm>
              <a:off x="2312407" y="484348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3297659" y="5707578"/>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45" name="TextBox 7"/>
          <p:cNvSpPr>
            <a:spLocks noChangeArrowheads="1"/>
          </p:cNvSpPr>
          <p:nvPr/>
        </p:nvSpPr>
        <p:spPr bwMode="auto">
          <a:xfrm>
            <a:off x="3531391" y="5173182"/>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1489075" y="1358062"/>
            <a:ext cx="1088504" cy="1062826"/>
            <a:chOff x="1489075" y="1358062"/>
            <a:chExt cx="1088504" cy="1062826"/>
          </a:xfrm>
        </p:grpSpPr>
        <p:sp>
          <p:nvSpPr>
            <p:cNvPr id="14" name="椭圆 13"/>
            <p:cNvSpPr/>
            <p:nvPr/>
          </p:nvSpPr>
          <p:spPr>
            <a:xfrm>
              <a:off x="1713483" y="155679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9"/>
            <p:cNvSpPr txBox="1"/>
            <p:nvPr/>
          </p:nvSpPr>
          <p:spPr>
            <a:xfrm>
              <a:off x="1705099" y="183644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2" name="椭圆 1"/>
            <p:cNvSpPr/>
            <p:nvPr/>
          </p:nvSpPr>
          <p:spPr>
            <a:xfrm>
              <a:off x="1497459" y="135806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9"/>
            <p:cNvSpPr txBox="1"/>
            <p:nvPr/>
          </p:nvSpPr>
          <p:spPr>
            <a:xfrm>
              <a:off x="1489075" y="140439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22" presetClass="entr" presetSubtype="8"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9000"/>
                            </p:stCondLst>
                            <p:childTnLst>
                              <p:par>
                                <p:cTn id="63" presetID="42"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9" grpId="0"/>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16</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913011"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工作进度</a:t>
            </a:r>
          </a:p>
        </p:txBody>
      </p:sp>
      <p:sp>
        <p:nvSpPr>
          <p:cNvPr id="14" name="椭圆 13"/>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5" name="弧形 14"/>
          <p:cNvSpPr/>
          <p:nvPr/>
        </p:nvSpPr>
        <p:spPr>
          <a:xfrm>
            <a:off x="2305048" y="1643853"/>
            <a:ext cx="1368152" cy="1368152"/>
          </a:xfrm>
          <a:prstGeom prst="arc">
            <a:avLst>
              <a:gd name="adj1" fmla="val 12287900"/>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6" name="文本框 9"/>
          <p:cNvSpPr txBox="1"/>
          <p:nvPr/>
        </p:nvSpPr>
        <p:spPr>
          <a:xfrm>
            <a:off x="2569195" y="2219917"/>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50%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7" name="椭圆 16"/>
          <p:cNvSpPr/>
          <p:nvPr/>
        </p:nvSpPr>
        <p:spPr>
          <a:xfrm>
            <a:off x="2137147" y="3012005"/>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777107" y="2723974"/>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865339" y="1484784"/>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2" name="矩形 21"/>
          <p:cNvSpPr/>
          <p:nvPr/>
        </p:nvSpPr>
        <p:spPr>
          <a:xfrm>
            <a:off x="3865339" y="2233308"/>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矩形 47"/>
          <p:cNvSpPr>
            <a:spLocks noChangeArrowheads="1"/>
          </p:cNvSpPr>
          <p:nvPr/>
        </p:nvSpPr>
        <p:spPr bwMode="auto">
          <a:xfrm>
            <a:off x="3793331" y="2583506"/>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24" name="椭圆 23"/>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5" name="弧形 24"/>
          <p:cNvSpPr/>
          <p:nvPr/>
        </p:nvSpPr>
        <p:spPr>
          <a:xfrm>
            <a:off x="6985568" y="1658906"/>
            <a:ext cx="1368152" cy="1368152"/>
          </a:xfrm>
          <a:prstGeom prst="arc">
            <a:avLst>
              <a:gd name="adj1" fmla="val 14818203"/>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6"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40%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33" name="椭圆 32"/>
          <p:cNvSpPr/>
          <p:nvPr/>
        </p:nvSpPr>
        <p:spPr>
          <a:xfrm>
            <a:off x="6817667" y="3027058"/>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57627" y="2739027"/>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261"/>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6" name="矩形 35"/>
          <p:cNvSpPr/>
          <p:nvPr/>
        </p:nvSpPr>
        <p:spPr>
          <a:xfrm>
            <a:off x="8473851" y="2248361"/>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73851" y="2598559"/>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38" name="椭圆 37"/>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39" name="弧形 38"/>
          <p:cNvSpPr/>
          <p:nvPr/>
        </p:nvSpPr>
        <p:spPr>
          <a:xfrm>
            <a:off x="2305048" y="3861048"/>
            <a:ext cx="1368152" cy="1368152"/>
          </a:xfrm>
          <a:prstGeom prst="arc">
            <a:avLst>
              <a:gd name="adj1" fmla="val 9611967"/>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0" name="文本框 9"/>
          <p:cNvSpPr txBox="1"/>
          <p:nvPr/>
        </p:nvSpPr>
        <p:spPr>
          <a:xfrm>
            <a:off x="2569195" y="4437112"/>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60%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1" name="椭圆 40"/>
          <p:cNvSpPr/>
          <p:nvPr/>
        </p:nvSpPr>
        <p:spPr>
          <a:xfrm>
            <a:off x="2137147" y="5229200"/>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777107" y="4941169"/>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865339" y="4450503"/>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7"/>
          <p:cNvSpPr>
            <a:spLocks noChangeArrowheads="1"/>
          </p:cNvSpPr>
          <p:nvPr/>
        </p:nvSpPr>
        <p:spPr bwMode="auto">
          <a:xfrm>
            <a:off x="3793331" y="4800701"/>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45" name="椭圆 44"/>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6" name="弧形 45"/>
          <p:cNvSpPr/>
          <p:nvPr/>
        </p:nvSpPr>
        <p:spPr>
          <a:xfrm>
            <a:off x="6985568" y="3876101"/>
            <a:ext cx="1368152" cy="1368152"/>
          </a:xfrm>
          <a:prstGeom prst="arc">
            <a:avLst>
              <a:gd name="adj1" fmla="val 4966099"/>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7"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90%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8" name="椭圆 47"/>
          <p:cNvSpPr/>
          <p:nvPr/>
        </p:nvSpPr>
        <p:spPr>
          <a:xfrm>
            <a:off x="6817667" y="5244253"/>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57627" y="4956222"/>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473851" y="4465556"/>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47"/>
          <p:cNvSpPr>
            <a:spLocks noChangeArrowheads="1"/>
          </p:cNvSpPr>
          <p:nvPr/>
        </p:nvSpPr>
        <p:spPr bwMode="auto">
          <a:xfrm>
            <a:off x="8473851" y="4815754"/>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grpSp>
        <p:nvGrpSpPr>
          <p:cNvPr id="52" name="组合 51"/>
          <p:cNvGrpSpPr/>
          <p:nvPr/>
        </p:nvGrpSpPr>
        <p:grpSpPr>
          <a:xfrm>
            <a:off x="8545859" y="1504716"/>
            <a:ext cx="663125" cy="663125"/>
            <a:chOff x="8125599" y="1434035"/>
            <a:chExt cx="2036802" cy="2036802"/>
          </a:xfrm>
        </p:grpSpPr>
        <p:sp>
          <p:nvSpPr>
            <p:cNvPr id="53" name="椭圆 5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4"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55" name="组合 54"/>
          <p:cNvGrpSpPr/>
          <p:nvPr/>
        </p:nvGrpSpPr>
        <p:grpSpPr>
          <a:xfrm>
            <a:off x="3865339" y="3717032"/>
            <a:ext cx="663125" cy="663125"/>
            <a:chOff x="8125599" y="1434035"/>
            <a:chExt cx="2036802" cy="2036802"/>
          </a:xfrm>
        </p:grpSpPr>
        <p:sp>
          <p:nvSpPr>
            <p:cNvPr id="56" name="椭圆 5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8" name="组合 57"/>
          <p:cNvGrpSpPr/>
          <p:nvPr/>
        </p:nvGrpSpPr>
        <p:grpSpPr>
          <a:xfrm>
            <a:off x="8550739" y="3701979"/>
            <a:ext cx="663125" cy="663125"/>
            <a:chOff x="8125599" y="1434035"/>
            <a:chExt cx="2036802" cy="2036802"/>
          </a:xfrm>
        </p:grpSpPr>
        <p:sp>
          <p:nvSpPr>
            <p:cNvPr id="59" name="椭圆 5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60" name="组合 5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14:presetBounceEnd="53000">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14:bounceEnd="53000">
                                          <p:cBhvr additive="base">
                                            <p:cTn id="29"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14:presetBounceEnd="53000">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14:bounceEnd="53000">
                                          <p:cBhvr additive="base">
                                            <p:cTn id="67" dur="750" fill="hold"/>
                                            <p:tgtEl>
                                              <p:spTgt spid="52"/>
                                            </p:tgtEl>
                                            <p:attrNameLst>
                                              <p:attrName>ppt_x</p:attrName>
                                            </p:attrNameLst>
                                          </p:cBhvr>
                                          <p:tavLst>
                                            <p:tav tm="0">
                                              <p:val>
                                                <p:strVal val="#ppt_x"/>
                                              </p:val>
                                            </p:tav>
                                            <p:tav tm="100000">
                                              <p:val>
                                                <p:strVal val="#ppt_x"/>
                                              </p:val>
                                            </p:tav>
                                          </p:tavLst>
                                        </p:anim>
                                        <p:anim calcmode="lin" valueType="num" p14:bounceEnd="53000">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14:presetBounceEnd="53000">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53000">
                                          <p:cBhvr additive="base">
                                            <p:cTn id="97" dur="750" fill="hold"/>
                                            <p:tgtEl>
                                              <p:spTgt spid="55"/>
                                            </p:tgtEl>
                                            <p:attrNameLst>
                                              <p:attrName>ppt_x</p:attrName>
                                            </p:attrNameLst>
                                          </p:cBhvr>
                                          <p:tavLst>
                                            <p:tav tm="0">
                                              <p:val>
                                                <p:strVal val="#ppt_x"/>
                                              </p:val>
                                            </p:tav>
                                            <p:tav tm="100000">
                                              <p:val>
                                                <p:strVal val="#ppt_x"/>
                                              </p:val>
                                            </p:tav>
                                          </p:tavLst>
                                        </p:anim>
                                        <p:anim calcmode="lin" valueType="num" p14:bounceEnd="53000">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14:presetBounceEnd="53000">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14:bounceEnd="53000">
                                          <p:cBhvr additive="base">
                                            <p:cTn id="131" dur="750" fill="hold"/>
                                            <p:tgtEl>
                                              <p:spTgt spid="58"/>
                                            </p:tgtEl>
                                            <p:attrNameLst>
                                              <p:attrName>ppt_x</p:attrName>
                                            </p:attrNameLst>
                                          </p:cBhvr>
                                          <p:tavLst>
                                            <p:tav tm="0">
                                              <p:val>
                                                <p:strVal val="#ppt_x"/>
                                              </p:val>
                                            </p:tav>
                                            <p:tav tm="100000">
                                              <p:val>
                                                <p:strVal val="#ppt_x"/>
                                              </p:val>
                                            </p:tav>
                                          </p:tavLst>
                                        </p:anim>
                                        <p:anim calcmode="lin" valueType="num" p14:bounceEnd="53000">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750" fill="hold"/>
                                            <p:tgtEl>
                                              <p:spTgt spid="52"/>
                                            </p:tgtEl>
                                            <p:attrNameLst>
                                              <p:attrName>ppt_x</p:attrName>
                                            </p:attrNameLst>
                                          </p:cBhvr>
                                          <p:tavLst>
                                            <p:tav tm="0">
                                              <p:val>
                                                <p:strVal val="#ppt_x"/>
                                              </p:val>
                                            </p:tav>
                                            <p:tav tm="100000">
                                              <p:val>
                                                <p:strVal val="#ppt_x"/>
                                              </p:val>
                                            </p:tav>
                                          </p:tavLst>
                                        </p:anim>
                                        <p:anim calcmode="lin" valueType="num">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750" fill="hold"/>
                                            <p:tgtEl>
                                              <p:spTgt spid="58"/>
                                            </p:tgtEl>
                                            <p:attrNameLst>
                                              <p:attrName>ppt_x</p:attrName>
                                            </p:attrNameLst>
                                          </p:cBhvr>
                                          <p:tavLst>
                                            <p:tav tm="0">
                                              <p:val>
                                                <p:strVal val="#ppt_x"/>
                                              </p:val>
                                            </p:tav>
                                            <p:tav tm="100000">
                                              <p:val>
                                                <p:strVal val="#ppt_x"/>
                                              </p:val>
                                            </p:tav>
                                          </p:tavLst>
                                        </p:anim>
                                        <p:anim calcmode="lin" valueType="num">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17</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工作提升</a:t>
            </a:r>
          </a:p>
        </p:txBody>
      </p:sp>
      <p:sp>
        <p:nvSpPr>
          <p:cNvPr id="14" name="Freeform 5"/>
          <p:cNvSpPr/>
          <p:nvPr/>
        </p:nvSpPr>
        <p:spPr bwMode="auto">
          <a:xfrm>
            <a:off x="2032419" y="4482123"/>
            <a:ext cx="2408984" cy="1035109"/>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 name="connsiteX0" fmla="*/ 7175 w 10000"/>
              <a:gd name="connsiteY0" fmla="*/ 23 h 10000"/>
              <a:gd name="connsiteX1" fmla="*/ 10000 w 10000"/>
              <a:gd name="connsiteY1" fmla="*/ 10000 h 10000"/>
              <a:gd name="connsiteX2" fmla="*/ 62 w 10000"/>
              <a:gd name="connsiteY2" fmla="*/ 10000 h 10000"/>
              <a:gd name="connsiteX3" fmla="*/ 577 w 10000"/>
              <a:gd name="connsiteY3" fmla="*/ 2465 h 10000"/>
              <a:gd name="connsiteX4" fmla="*/ 0 w 10000"/>
              <a:gd name="connsiteY4" fmla="*/ 0 h 10000"/>
              <a:gd name="connsiteX5" fmla="*/ 7175 w 10000"/>
              <a:gd name="connsiteY5" fmla="*/ 2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75" y="23"/>
                </a:moveTo>
                <a:cubicBezTo>
                  <a:pt x="7893" y="4777"/>
                  <a:pt x="9563" y="7641"/>
                  <a:pt x="10000" y="10000"/>
                </a:cubicBezTo>
                <a:lnTo>
                  <a:pt x="62" y="10000"/>
                </a:lnTo>
                <a:cubicBezTo>
                  <a:pt x="359" y="7535"/>
                  <a:pt x="983" y="5317"/>
                  <a:pt x="577" y="2465"/>
                </a:cubicBezTo>
                <a:cubicBezTo>
                  <a:pt x="437" y="1408"/>
                  <a:pt x="234" y="599"/>
                  <a:pt x="0" y="0"/>
                </a:cubicBezTo>
                <a:lnTo>
                  <a:pt x="7175" y="2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5" name="Freeform 6"/>
          <p:cNvSpPr/>
          <p:nvPr/>
        </p:nvSpPr>
        <p:spPr bwMode="auto">
          <a:xfrm>
            <a:off x="1446933" y="1239799"/>
            <a:ext cx="2642162" cy="1240925"/>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6" name="Freeform 7"/>
          <p:cNvSpPr/>
          <p:nvPr/>
        </p:nvSpPr>
        <p:spPr bwMode="auto">
          <a:xfrm>
            <a:off x="1129035" y="2480724"/>
            <a:ext cx="2960060" cy="1011986"/>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7" name="Freeform 8"/>
          <p:cNvSpPr/>
          <p:nvPr/>
        </p:nvSpPr>
        <p:spPr bwMode="auto">
          <a:xfrm>
            <a:off x="1216566" y="3427467"/>
            <a:ext cx="2546937" cy="106514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grpSp>
        <p:nvGrpSpPr>
          <p:cNvPr id="18" name="Group 9"/>
          <p:cNvGrpSpPr/>
          <p:nvPr/>
        </p:nvGrpSpPr>
        <p:grpSpPr>
          <a:xfrm>
            <a:off x="1662435" y="2855646"/>
            <a:ext cx="424283" cy="449241"/>
            <a:chOff x="3659074" y="3351023"/>
            <a:chExt cx="424283" cy="449241"/>
          </a:xfrm>
          <a:solidFill>
            <a:schemeClr val="bg1"/>
          </a:solidFill>
          <a:effectLst>
            <a:outerShdw blurRad="50800" dist="38100" dir="2700000" algn="tl" rotWithShape="0">
              <a:prstClr val="black">
                <a:alpha val="40000"/>
              </a:prstClr>
            </a:outerShdw>
          </a:effectLst>
        </p:grpSpPr>
        <p:sp>
          <p:nvSpPr>
            <p:cNvPr id="19" name="Freeform 47"/>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48"/>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49"/>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50"/>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51"/>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4" name="Freeform 64"/>
          <p:cNvSpPr>
            <a:spLocks noEditPoints="1"/>
          </p:cNvSpPr>
          <p:nvPr/>
        </p:nvSpPr>
        <p:spPr bwMode="auto">
          <a:xfrm>
            <a:off x="2731137" y="3882844"/>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en-US"/>
          </a:p>
        </p:txBody>
      </p:sp>
      <p:grpSp>
        <p:nvGrpSpPr>
          <p:cNvPr id="25" name="Group 16"/>
          <p:cNvGrpSpPr/>
          <p:nvPr/>
        </p:nvGrpSpPr>
        <p:grpSpPr>
          <a:xfrm>
            <a:off x="3014905" y="1878177"/>
            <a:ext cx="346378" cy="471236"/>
            <a:chOff x="8248816" y="4047345"/>
            <a:chExt cx="429274" cy="584013"/>
          </a:xfrm>
          <a:solidFill>
            <a:schemeClr val="bg1"/>
          </a:solidFill>
          <a:effectLst>
            <a:outerShdw blurRad="50800" dist="38100" dir="2700000" algn="tl" rotWithShape="0">
              <a:prstClr val="black">
                <a:alpha val="40000"/>
              </a:prstClr>
            </a:outerShdw>
          </a:effectLst>
        </p:grpSpPr>
        <p:sp>
          <p:nvSpPr>
            <p:cNvPr id="26" name="Freeform 136"/>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37"/>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38"/>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6"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7" name="Group 22"/>
          <p:cNvGrpSpPr/>
          <p:nvPr/>
        </p:nvGrpSpPr>
        <p:grpSpPr>
          <a:xfrm>
            <a:off x="2359566" y="4727638"/>
            <a:ext cx="379359" cy="376864"/>
            <a:chOff x="6853673" y="3715407"/>
            <a:chExt cx="379359" cy="376864"/>
          </a:xfrm>
          <a:solidFill>
            <a:schemeClr val="bg1"/>
          </a:solidFill>
          <a:effectLst>
            <a:outerShdw blurRad="50800" dist="38100" dir="2700000" algn="tl" rotWithShape="0">
              <a:prstClr val="black">
                <a:alpha val="40000"/>
              </a:prstClr>
            </a:outerShdw>
          </a:effectLst>
        </p:grpSpPr>
        <p:sp>
          <p:nvSpPr>
            <p:cNvPr id="38"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0"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2"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56" name="Text Box 10"/>
          <p:cNvSpPr txBox="1">
            <a:spLocks noChangeArrowheads="1"/>
          </p:cNvSpPr>
          <p:nvPr/>
        </p:nvSpPr>
        <p:spPr bwMode="auto">
          <a:xfrm>
            <a:off x="2186935" y="2964851"/>
            <a:ext cx="1063836" cy="292388"/>
          </a:xfrm>
          <a:prstGeom prst="rect">
            <a:avLst/>
          </a:prstGeom>
          <a:noFill/>
          <a:ln w="9525">
            <a:noFill/>
            <a:miter lim="800000"/>
          </a:ln>
        </p:spPr>
        <p:txBody>
          <a:bodyPr wrap="square" lIns="45720" tIns="22860" rIns="45720" bIns="22860">
            <a:spAutoFit/>
          </a:bodyPr>
          <a:lstStyle/>
          <a:p>
            <a:pPr defTabSz="1087755"/>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7" name="Text Box 10"/>
          <p:cNvSpPr txBox="1">
            <a:spLocks noChangeArrowheads="1"/>
          </p:cNvSpPr>
          <p:nvPr/>
        </p:nvSpPr>
        <p:spPr bwMode="auto">
          <a:xfrm>
            <a:off x="1840514" y="1998379"/>
            <a:ext cx="1091138" cy="292388"/>
          </a:xfrm>
          <a:prstGeom prst="rect">
            <a:avLst/>
          </a:prstGeom>
          <a:noFill/>
          <a:ln w="9525">
            <a:noFill/>
            <a:miter lim="800000"/>
          </a:ln>
        </p:spPr>
        <p:txBody>
          <a:bodyPr wrap="square" lIns="45720" tIns="22860" rIns="45720" bIns="22860">
            <a:spAutoFit/>
          </a:bodyPr>
          <a:lstStyle/>
          <a:p>
            <a:pPr algn="r" defTabSz="1087755"/>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8" name="Text Box 10"/>
          <p:cNvSpPr txBox="1">
            <a:spLocks noChangeArrowheads="1"/>
          </p:cNvSpPr>
          <p:nvPr/>
        </p:nvSpPr>
        <p:spPr bwMode="auto">
          <a:xfrm>
            <a:off x="1673766" y="3949931"/>
            <a:ext cx="935028" cy="292388"/>
          </a:xfrm>
          <a:prstGeom prst="rect">
            <a:avLst/>
          </a:prstGeom>
          <a:noFill/>
          <a:ln w="9525">
            <a:noFill/>
            <a:miter lim="800000"/>
          </a:ln>
        </p:spPr>
        <p:txBody>
          <a:bodyPr wrap="square" lIns="45720" tIns="22860" rIns="45720" bIns="22860">
            <a:spAutoFit/>
          </a:bodyPr>
          <a:lstStyle/>
          <a:p>
            <a:pPr algn="r" defTabSz="1087755"/>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9" name="Text Box 10"/>
          <p:cNvSpPr txBox="1">
            <a:spLocks noChangeArrowheads="1"/>
          </p:cNvSpPr>
          <p:nvPr/>
        </p:nvSpPr>
        <p:spPr bwMode="auto">
          <a:xfrm>
            <a:off x="2796138" y="4800654"/>
            <a:ext cx="935028" cy="261610"/>
          </a:xfrm>
          <a:prstGeom prst="rect">
            <a:avLst/>
          </a:prstGeom>
          <a:noFill/>
          <a:ln w="9525">
            <a:noFill/>
            <a:miter lim="800000"/>
          </a:ln>
        </p:spPr>
        <p:txBody>
          <a:bodyPr wrap="square" lIns="45720" tIns="22860" rIns="45720" bIns="22860">
            <a:spAutoFit/>
          </a:bodyPr>
          <a:lstStyle/>
          <a:p>
            <a:pPr defTabSz="1087755"/>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60" name="燕尾形 59"/>
          <p:cNvSpPr/>
          <p:nvPr/>
        </p:nvSpPr>
        <p:spPr>
          <a:xfrm rot="5400000">
            <a:off x="4477407" y="20608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1" name="直接连接符 60"/>
          <p:cNvCxnSpPr/>
          <p:nvPr/>
        </p:nvCxnSpPr>
        <p:spPr>
          <a:xfrm>
            <a:off x="4657427" y="2636912"/>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4994425" y="1603500"/>
            <a:ext cx="308610" cy="367030"/>
          </a:xfrm>
          <a:prstGeom prst="rect">
            <a:avLst/>
          </a:prstGeom>
        </p:spPr>
        <p:txBody>
          <a:bodyPr wrap="none" lIns="91431" tIns="45716" rIns="91431" bIns="45716">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3" name="矩形 47"/>
          <p:cNvSpPr>
            <a:spLocks noChangeArrowheads="1"/>
          </p:cNvSpPr>
          <p:nvPr/>
        </p:nvSpPr>
        <p:spPr bwMode="auto">
          <a:xfrm>
            <a:off x="4981463" y="1955514"/>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64" name="燕尾形 63"/>
          <p:cNvSpPr/>
          <p:nvPr/>
        </p:nvSpPr>
        <p:spPr>
          <a:xfrm rot="5400000">
            <a:off x="4477407" y="3429000"/>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5" name="直接连接符 64"/>
          <p:cNvCxnSpPr/>
          <p:nvPr/>
        </p:nvCxnSpPr>
        <p:spPr>
          <a:xfrm>
            <a:off x="4657427" y="4005064"/>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994425" y="2971652"/>
            <a:ext cx="308610" cy="367030"/>
          </a:xfrm>
          <a:prstGeom prst="rect">
            <a:avLst/>
          </a:prstGeom>
        </p:spPr>
        <p:txBody>
          <a:bodyPr wrap="none" lIns="91431" tIns="45716" rIns="91431" bIns="45716">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4981463" y="3323666"/>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68" name="燕尾形 67"/>
          <p:cNvSpPr/>
          <p:nvPr/>
        </p:nvSpPr>
        <p:spPr>
          <a:xfrm rot="5400000">
            <a:off x="7861783" y="2076864"/>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9" name="直接连接符 68"/>
          <p:cNvCxnSpPr/>
          <p:nvPr/>
        </p:nvCxnSpPr>
        <p:spPr>
          <a:xfrm>
            <a:off x="8041803" y="2652928"/>
            <a:ext cx="288032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8378801" y="1619516"/>
            <a:ext cx="308610" cy="367030"/>
          </a:xfrm>
          <a:prstGeom prst="rect">
            <a:avLst/>
          </a:prstGeom>
        </p:spPr>
        <p:txBody>
          <a:bodyPr wrap="none" lIns="91431" tIns="45716" rIns="91431" bIns="45716">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1" name="矩形 47"/>
          <p:cNvSpPr>
            <a:spLocks noChangeArrowheads="1"/>
          </p:cNvSpPr>
          <p:nvPr/>
        </p:nvSpPr>
        <p:spPr bwMode="auto">
          <a:xfrm>
            <a:off x="8365839" y="1971530"/>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72" name="燕尾形 71"/>
          <p:cNvSpPr/>
          <p:nvPr/>
        </p:nvSpPr>
        <p:spPr>
          <a:xfrm rot="5400000">
            <a:off x="7861783" y="344501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3" name="直接连接符 72"/>
          <p:cNvCxnSpPr/>
          <p:nvPr/>
        </p:nvCxnSpPr>
        <p:spPr>
          <a:xfrm>
            <a:off x="8041803" y="4021080"/>
            <a:ext cx="291828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8378801" y="2987668"/>
            <a:ext cx="308610" cy="367030"/>
          </a:xfrm>
          <a:prstGeom prst="rect">
            <a:avLst/>
          </a:prstGeom>
        </p:spPr>
        <p:txBody>
          <a:bodyPr wrap="none" lIns="91431" tIns="45716" rIns="91431" bIns="45716">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8365839" y="3339682"/>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76" name="TextBox 75"/>
          <p:cNvSpPr txBox="1"/>
          <p:nvPr/>
        </p:nvSpPr>
        <p:spPr>
          <a:xfrm>
            <a:off x="4441403" y="4437112"/>
            <a:ext cx="6624736"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r>
              <a:rPr lang="zh-CN" altLang="en-US" dirty="0">
                <a:solidFill>
                  <a:schemeClr val="tx1">
                    <a:lumMod val="50000"/>
                    <a:lumOff val="50000"/>
                  </a:schemeClr>
                </a:solidFill>
              </a:rPr>
              <a:t>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endParaRPr lang="zh-CN" altLang="en-US"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ppt_x"/>
                                          </p:val>
                                        </p:tav>
                                        <p:tav tm="100000">
                                          <p:val>
                                            <p:strVal val="#ppt_x"/>
                                          </p:val>
                                        </p:tav>
                                      </p:tavLst>
                                    </p:anim>
                                    <p:anim calcmode="lin" valueType="num">
                                      <p:cBhvr additive="base">
                                        <p:cTn id="8" dur="25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50" fill="hold"/>
                                        <p:tgtEl>
                                          <p:spTgt spid="25"/>
                                        </p:tgtEl>
                                        <p:attrNameLst>
                                          <p:attrName>ppt_x</p:attrName>
                                        </p:attrNameLst>
                                      </p:cBhvr>
                                      <p:tavLst>
                                        <p:tav tm="0">
                                          <p:val>
                                            <p:strVal val="#ppt_x"/>
                                          </p:val>
                                        </p:tav>
                                        <p:tav tm="100000">
                                          <p:val>
                                            <p:strVal val="#ppt_x"/>
                                          </p:val>
                                        </p:tav>
                                      </p:tavLst>
                                    </p:anim>
                                    <p:anim calcmode="lin" valueType="num">
                                      <p:cBhvr additive="base">
                                        <p:cTn id="13" dur="2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250" fill="hold"/>
                                        <p:tgtEl>
                                          <p:spTgt spid="57"/>
                                        </p:tgtEl>
                                        <p:attrNameLst>
                                          <p:attrName>ppt_x</p:attrName>
                                        </p:attrNameLst>
                                      </p:cBhvr>
                                      <p:tavLst>
                                        <p:tav tm="0">
                                          <p:val>
                                            <p:strVal val="#ppt_x"/>
                                          </p:val>
                                        </p:tav>
                                        <p:tav tm="100000">
                                          <p:val>
                                            <p:strVal val="#ppt_x"/>
                                          </p:val>
                                        </p:tav>
                                      </p:tavLst>
                                    </p:anim>
                                    <p:anim calcmode="lin" valueType="num">
                                      <p:cBhvr additive="base">
                                        <p:cTn id="18" dur="25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250" fill="hold"/>
                                        <p:tgtEl>
                                          <p:spTgt spid="56"/>
                                        </p:tgtEl>
                                        <p:attrNameLst>
                                          <p:attrName>ppt_x</p:attrName>
                                        </p:attrNameLst>
                                      </p:cBhvr>
                                      <p:tavLst>
                                        <p:tav tm="0">
                                          <p:val>
                                            <p:strVal val="#ppt_x"/>
                                          </p:val>
                                        </p:tav>
                                        <p:tav tm="100000">
                                          <p:val>
                                            <p:strVal val="#ppt_x"/>
                                          </p:val>
                                        </p:tav>
                                      </p:tavLst>
                                    </p:anim>
                                    <p:anim calcmode="lin" valueType="num">
                                      <p:cBhvr additive="base">
                                        <p:cTn id="33" dur="25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250" fill="hold"/>
                                        <p:tgtEl>
                                          <p:spTgt spid="17"/>
                                        </p:tgtEl>
                                        <p:attrNameLst>
                                          <p:attrName>ppt_x</p:attrName>
                                        </p:attrNameLst>
                                      </p:cBhvr>
                                      <p:tavLst>
                                        <p:tav tm="0">
                                          <p:val>
                                            <p:strVal val="#ppt_x"/>
                                          </p:val>
                                        </p:tav>
                                        <p:tav tm="100000">
                                          <p:val>
                                            <p:strVal val="#ppt_x"/>
                                          </p:val>
                                        </p:tav>
                                      </p:tavLst>
                                    </p:anim>
                                    <p:anim calcmode="lin" valueType="num">
                                      <p:cBhvr additive="base">
                                        <p:cTn id="38" dur="25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250" fill="hold"/>
                                        <p:tgtEl>
                                          <p:spTgt spid="24"/>
                                        </p:tgtEl>
                                        <p:attrNameLst>
                                          <p:attrName>ppt_x</p:attrName>
                                        </p:attrNameLst>
                                      </p:cBhvr>
                                      <p:tavLst>
                                        <p:tav tm="0">
                                          <p:val>
                                            <p:strVal val="#ppt_x"/>
                                          </p:val>
                                        </p:tav>
                                        <p:tav tm="100000">
                                          <p:val>
                                            <p:strVal val="#ppt_x"/>
                                          </p:val>
                                        </p:tav>
                                      </p:tavLst>
                                    </p:anim>
                                    <p:anim calcmode="lin" valueType="num">
                                      <p:cBhvr additive="base">
                                        <p:cTn id="43" dur="250" fill="hold"/>
                                        <p:tgtEl>
                                          <p:spTgt spid="2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250" fill="hold"/>
                                        <p:tgtEl>
                                          <p:spTgt spid="58"/>
                                        </p:tgtEl>
                                        <p:attrNameLst>
                                          <p:attrName>ppt_x</p:attrName>
                                        </p:attrNameLst>
                                      </p:cBhvr>
                                      <p:tavLst>
                                        <p:tav tm="0">
                                          <p:val>
                                            <p:strVal val="#ppt_x"/>
                                          </p:val>
                                        </p:tav>
                                        <p:tav tm="100000">
                                          <p:val>
                                            <p:strVal val="#ppt_x"/>
                                          </p:val>
                                        </p:tav>
                                      </p:tavLst>
                                    </p:anim>
                                    <p:anim calcmode="lin" valueType="num">
                                      <p:cBhvr additive="base">
                                        <p:cTn id="48" dur="250" fill="hold"/>
                                        <p:tgtEl>
                                          <p:spTgt spid="5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250" fill="hold"/>
                                        <p:tgtEl>
                                          <p:spTgt spid="37"/>
                                        </p:tgtEl>
                                        <p:attrNameLst>
                                          <p:attrName>ppt_x</p:attrName>
                                        </p:attrNameLst>
                                      </p:cBhvr>
                                      <p:tavLst>
                                        <p:tav tm="0">
                                          <p:val>
                                            <p:strVal val="#ppt_x"/>
                                          </p:val>
                                        </p:tav>
                                        <p:tav tm="100000">
                                          <p:val>
                                            <p:strVal val="#ppt_x"/>
                                          </p:val>
                                        </p:tav>
                                      </p:tavLst>
                                    </p:anim>
                                    <p:anim calcmode="lin" valueType="num">
                                      <p:cBhvr additive="base">
                                        <p:cTn id="58" dur="25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250" fill="hold"/>
                                        <p:tgtEl>
                                          <p:spTgt spid="59"/>
                                        </p:tgtEl>
                                        <p:attrNameLst>
                                          <p:attrName>ppt_x</p:attrName>
                                        </p:attrNameLst>
                                      </p:cBhvr>
                                      <p:tavLst>
                                        <p:tav tm="0">
                                          <p:val>
                                            <p:strVal val="#ppt_x"/>
                                          </p:val>
                                        </p:tav>
                                        <p:tav tm="100000">
                                          <p:val>
                                            <p:strVal val="#ppt_x"/>
                                          </p:val>
                                        </p:tav>
                                      </p:tavLst>
                                    </p:anim>
                                    <p:anim calcmode="lin" valueType="num">
                                      <p:cBhvr additive="base">
                                        <p:cTn id="63" dur="250" fill="hold"/>
                                        <p:tgtEl>
                                          <p:spTgt spid="5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47"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left)">
                                      <p:cBhvr>
                                        <p:cTn id="73" dur="500"/>
                                        <p:tgtEl>
                                          <p:spTgt spid="61"/>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left)">
                                      <p:cBhvr>
                                        <p:cTn id="77" dur="500"/>
                                        <p:tgtEl>
                                          <p:spTgt spid="6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left)">
                                      <p:cBhvr>
                                        <p:cTn id="80" dur="500"/>
                                        <p:tgtEl>
                                          <p:spTgt spid="63"/>
                                        </p:tgtEl>
                                      </p:cBhvr>
                                    </p:animEffect>
                                  </p:childTnLst>
                                </p:cTn>
                              </p:par>
                            </p:childTnLst>
                          </p:cTn>
                        </p:par>
                        <p:par>
                          <p:cTn id="81" fill="hold">
                            <p:stCondLst>
                              <p:cond delay="8000"/>
                            </p:stCondLst>
                            <p:childTnLst>
                              <p:par>
                                <p:cTn id="82" presetID="47" presetClass="entr" presetSubtype="0" fill="hold" grpId="0" nodeType="after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childTnLst>
                          </p:cTn>
                        </p:par>
                        <p:par>
                          <p:cTn id="87" fill="hold">
                            <p:stCondLst>
                              <p:cond delay="9000"/>
                            </p:stCondLst>
                            <p:childTnLst>
                              <p:par>
                                <p:cTn id="88" presetID="22" presetClass="entr" presetSubtype="8" fill="hold" nodeType="after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left)">
                                      <p:cBhvr>
                                        <p:cTn id="90" dur="500"/>
                                        <p:tgtEl>
                                          <p:spTgt spid="65"/>
                                        </p:tgtEl>
                                      </p:cBhvr>
                                    </p:animEffect>
                                  </p:childTnLst>
                                </p:cTn>
                              </p:par>
                            </p:childTnLst>
                          </p:cTn>
                        </p:par>
                        <p:par>
                          <p:cTn id="91" fill="hold">
                            <p:stCondLst>
                              <p:cond delay="9500"/>
                            </p:stCondLst>
                            <p:childTnLst>
                              <p:par>
                                <p:cTn id="92" presetID="22" presetClass="entr" presetSubtype="8" fill="hold" grpId="0"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left)">
                                      <p:cBhvr>
                                        <p:cTn id="94" dur="500"/>
                                        <p:tgtEl>
                                          <p:spTgt spid="6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wipe(left)">
                                      <p:cBhvr>
                                        <p:cTn id="97" dur="500"/>
                                        <p:tgtEl>
                                          <p:spTgt spid="67"/>
                                        </p:tgtEl>
                                      </p:cBhvr>
                                    </p:animEffect>
                                  </p:childTnLst>
                                </p:cTn>
                              </p:par>
                            </p:childTnLst>
                          </p:cTn>
                        </p:par>
                        <p:par>
                          <p:cTn id="98" fill="hold">
                            <p:stCondLst>
                              <p:cond delay="10000"/>
                            </p:stCondLst>
                            <p:childTnLst>
                              <p:par>
                                <p:cTn id="99" presetID="47" presetClass="entr" presetSubtype="0" fill="hold" grpId="0"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1000"/>
                                        <p:tgtEl>
                                          <p:spTgt spid="68"/>
                                        </p:tgtEl>
                                      </p:cBhvr>
                                    </p:animEffect>
                                    <p:anim calcmode="lin" valueType="num">
                                      <p:cBhvr>
                                        <p:cTn id="102" dur="1000" fill="hold"/>
                                        <p:tgtEl>
                                          <p:spTgt spid="68"/>
                                        </p:tgtEl>
                                        <p:attrNameLst>
                                          <p:attrName>ppt_x</p:attrName>
                                        </p:attrNameLst>
                                      </p:cBhvr>
                                      <p:tavLst>
                                        <p:tav tm="0">
                                          <p:val>
                                            <p:strVal val="#ppt_x"/>
                                          </p:val>
                                        </p:tav>
                                        <p:tav tm="100000">
                                          <p:val>
                                            <p:strVal val="#ppt_x"/>
                                          </p:val>
                                        </p:tav>
                                      </p:tavLst>
                                    </p:anim>
                                    <p:anim calcmode="lin" valueType="num">
                                      <p:cBhvr>
                                        <p:cTn id="103" dur="1000" fill="hold"/>
                                        <p:tgtEl>
                                          <p:spTgt spid="68"/>
                                        </p:tgtEl>
                                        <p:attrNameLst>
                                          <p:attrName>ppt_y</p:attrName>
                                        </p:attrNameLst>
                                      </p:cBhvr>
                                      <p:tavLst>
                                        <p:tav tm="0">
                                          <p:val>
                                            <p:strVal val="#ppt_y-.1"/>
                                          </p:val>
                                        </p:tav>
                                        <p:tav tm="100000">
                                          <p:val>
                                            <p:strVal val="#ppt_y"/>
                                          </p:val>
                                        </p:tav>
                                      </p:tavLst>
                                    </p:anim>
                                  </p:childTnLst>
                                </p:cTn>
                              </p:par>
                            </p:childTnLst>
                          </p:cTn>
                        </p:par>
                        <p:par>
                          <p:cTn id="104" fill="hold">
                            <p:stCondLst>
                              <p:cond delay="11000"/>
                            </p:stCondLst>
                            <p:childTnLst>
                              <p:par>
                                <p:cTn id="105" presetID="22" presetClass="entr" presetSubtype="8" fill="hold"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left)">
                                      <p:cBhvr>
                                        <p:cTn id="107" dur="500"/>
                                        <p:tgtEl>
                                          <p:spTgt spid="69"/>
                                        </p:tgtEl>
                                      </p:cBhvr>
                                    </p:animEffect>
                                  </p:childTnLst>
                                </p:cTn>
                              </p:par>
                            </p:childTnLst>
                          </p:cTn>
                        </p:par>
                        <p:par>
                          <p:cTn id="108" fill="hold">
                            <p:stCondLst>
                              <p:cond delay="11500"/>
                            </p:stCondLst>
                            <p:childTnLst>
                              <p:par>
                                <p:cTn id="109" presetID="22" presetClass="entr" presetSubtype="8"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left)">
                                      <p:cBhvr>
                                        <p:cTn id="111" dur="500"/>
                                        <p:tgtEl>
                                          <p:spTgt spid="7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wipe(left)">
                                      <p:cBhvr>
                                        <p:cTn id="114" dur="500"/>
                                        <p:tgtEl>
                                          <p:spTgt spid="71"/>
                                        </p:tgtEl>
                                      </p:cBhvr>
                                    </p:animEffect>
                                  </p:childTnLst>
                                </p:cTn>
                              </p:par>
                            </p:childTnLst>
                          </p:cTn>
                        </p:par>
                        <p:par>
                          <p:cTn id="115" fill="hold">
                            <p:stCondLst>
                              <p:cond delay="12000"/>
                            </p:stCondLst>
                            <p:childTnLst>
                              <p:par>
                                <p:cTn id="116" presetID="47" presetClass="entr" presetSubtype="0" fill="hold" grpId="0" nodeType="after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1000"/>
                                        <p:tgtEl>
                                          <p:spTgt spid="72"/>
                                        </p:tgtEl>
                                      </p:cBhvr>
                                    </p:animEffect>
                                    <p:anim calcmode="lin" valueType="num">
                                      <p:cBhvr>
                                        <p:cTn id="119" dur="1000" fill="hold"/>
                                        <p:tgtEl>
                                          <p:spTgt spid="72"/>
                                        </p:tgtEl>
                                        <p:attrNameLst>
                                          <p:attrName>ppt_x</p:attrName>
                                        </p:attrNameLst>
                                      </p:cBhvr>
                                      <p:tavLst>
                                        <p:tav tm="0">
                                          <p:val>
                                            <p:strVal val="#ppt_x"/>
                                          </p:val>
                                        </p:tav>
                                        <p:tav tm="100000">
                                          <p:val>
                                            <p:strVal val="#ppt_x"/>
                                          </p:val>
                                        </p:tav>
                                      </p:tavLst>
                                    </p:anim>
                                    <p:anim calcmode="lin" valueType="num">
                                      <p:cBhvr>
                                        <p:cTn id="120" dur="1000" fill="hold"/>
                                        <p:tgtEl>
                                          <p:spTgt spid="72"/>
                                        </p:tgtEl>
                                        <p:attrNameLst>
                                          <p:attrName>ppt_y</p:attrName>
                                        </p:attrNameLst>
                                      </p:cBhvr>
                                      <p:tavLst>
                                        <p:tav tm="0">
                                          <p:val>
                                            <p:strVal val="#ppt_y-.1"/>
                                          </p:val>
                                        </p:tav>
                                        <p:tav tm="100000">
                                          <p:val>
                                            <p:strVal val="#ppt_y"/>
                                          </p:val>
                                        </p:tav>
                                      </p:tavLst>
                                    </p:anim>
                                  </p:childTnLst>
                                </p:cTn>
                              </p:par>
                            </p:childTnLst>
                          </p:cTn>
                        </p:par>
                        <p:par>
                          <p:cTn id="121" fill="hold">
                            <p:stCondLst>
                              <p:cond delay="13000"/>
                            </p:stCondLst>
                            <p:childTnLst>
                              <p:par>
                                <p:cTn id="122" presetID="22" presetClass="entr" presetSubtype="8"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left)">
                                      <p:cBhvr>
                                        <p:cTn id="124" dur="500"/>
                                        <p:tgtEl>
                                          <p:spTgt spid="73"/>
                                        </p:tgtEl>
                                      </p:cBhvr>
                                    </p:animEffect>
                                  </p:childTnLst>
                                </p:cTn>
                              </p:par>
                            </p:childTnLst>
                          </p:cTn>
                        </p:par>
                        <p:par>
                          <p:cTn id="125" fill="hold">
                            <p:stCondLst>
                              <p:cond delay="13500"/>
                            </p:stCondLst>
                            <p:childTnLst>
                              <p:par>
                                <p:cTn id="126" presetID="22" presetClass="entr" presetSubtype="8" fill="hold" grpId="0" nodeType="after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wipe(left)">
                                      <p:cBhvr>
                                        <p:cTn id="128" dur="500"/>
                                        <p:tgtEl>
                                          <p:spTgt spid="74"/>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wipe(left)">
                                      <p:cBhvr>
                                        <p:cTn id="131" dur="500"/>
                                        <p:tgtEl>
                                          <p:spTgt spid="75"/>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 calcmode="lin" valueType="num">
                                      <p:cBhvr additive="base">
                                        <p:cTn id="134" dur="500"/>
                                        <p:tgtEl>
                                          <p:spTgt spid="76"/>
                                        </p:tgtEl>
                                        <p:attrNameLst>
                                          <p:attrName>ppt_x</p:attrName>
                                        </p:attrNameLst>
                                      </p:cBhvr>
                                      <p:tavLst>
                                        <p:tav tm="0">
                                          <p:val>
                                            <p:strVal val="#ppt_x-#ppt_w*1.125000"/>
                                          </p:val>
                                        </p:tav>
                                        <p:tav tm="100000">
                                          <p:val>
                                            <p:strVal val="#ppt_x"/>
                                          </p:val>
                                        </p:tav>
                                      </p:tavLst>
                                    </p:anim>
                                    <p:animEffect transition="in" filter="wipe(right)">
                                      <p:cBhvr>
                                        <p:cTn id="13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4" grpId="0" animBg="1"/>
      <p:bldP spid="56" grpId="0"/>
      <p:bldP spid="57" grpId="0"/>
      <p:bldP spid="58" grpId="0"/>
      <p:bldP spid="59" grpId="0"/>
      <p:bldP spid="60" grpId="0" animBg="1"/>
      <p:bldP spid="62" grpId="0"/>
      <p:bldP spid="63" grpId="0"/>
      <p:bldP spid="64" grpId="0" animBg="1"/>
      <p:bldP spid="66" grpId="0"/>
      <p:bldP spid="67" grpId="0"/>
      <p:bldP spid="68" grpId="0" animBg="1"/>
      <p:bldP spid="70" grpId="0"/>
      <p:bldP spid="71" grpId="0"/>
      <p:bldP spid="72" grpId="0" animBg="1"/>
      <p:bldP spid="74" grpId="0"/>
      <p:bldP spid="75" grpId="0"/>
      <p:bldP spid="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成功项目展示</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第三章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5" name="KSO_Shape"/>
          <p:cNvSpPr/>
          <p:nvPr/>
        </p:nvSpPr>
        <p:spPr bwMode="auto">
          <a:xfrm>
            <a:off x="4599105" y="310985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a:off x="8036283"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F5EB0"/>
          </a:solidFill>
          <a:ln>
            <a:noFill/>
          </a:ln>
          <a:effectLst>
            <a:innerShdw blurRad="63500" dist="50800" dir="13500000">
              <a:prstClr val="black">
                <a:alpha val="50000"/>
              </a:prstClr>
            </a:innerShdw>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微软雅黑" panose="020B0503020204020204" pitchFamily="34" charset="-122"/>
                <a:ea typeface="微软雅黑" panose="020B0503020204020204" pitchFamily="34" charset="-122"/>
                <a:cs typeface="UKIJ Qolyazma" pitchFamily="18" charset="0"/>
              </a:rPr>
              <a:t>62</a:t>
            </a:r>
            <a:r>
              <a:rPr lang="en-US" altLang="zh-CN" sz="2400" dirty="0">
                <a:solidFill>
                  <a:schemeClr val="bg1"/>
                </a:solidFill>
                <a:latin typeface="微软雅黑" panose="020B0503020204020204" pitchFamily="34" charset="-122"/>
                <a:ea typeface="微软雅黑" panose="020B0503020204020204" pitchFamily="34" charset="-122"/>
                <a:cs typeface="UKIJ Qolyazma" pitchFamily="18" charset="0"/>
              </a:rPr>
              <a:t>%</a:t>
            </a:r>
          </a:p>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84" name="Freeform 7"/>
          <p:cNvSpPr/>
          <p:nvPr/>
        </p:nvSpPr>
        <p:spPr bwMode="auto">
          <a:xfrm>
            <a:off x="8036283"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F5EB0"/>
          </a:solidFill>
          <a:ln>
            <a:noFill/>
          </a:ln>
          <a:effectLst>
            <a:innerShdw blurRad="63500" dist="50800" dir="13500000">
              <a:prstClr val="black">
                <a:alpha val="50000"/>
              </a:prstClr>
            </a:innerShdw>
          </a:effectLst>
        </p:spPr>
        <p:txBody>
          <a:bodyPr vert="horz" wrap="square" lIns="91440" tIns="612000" rIns="91440" bIns="45720" numCol="1" anchor="t" anchorCtr="0" compatLnSpc="1"/>
          <a:lstStyle/>
          <a:p>
            <a:pPr lvl="0" algn="ctr">
              <a:lnSpc>
                <a:spcPts val="1500"/>
              </a:lnSpc>
            </a:pPr>
            <a:r>
              <a:rPr lang="en-US" altLang="zh-CN" sz="5400" dirty="0">
                <a:solidFill>
                  <a:prstClr val="white"/>
                </a:solidFill>
                <a:latin typeface="微软雅黑" panose="020B0503020204020204" pitchFamily="34" charset="-122"/>
                <a:ea typeface="微软雅黑" panose="020B0503020204020204" pitchFamily="34" charset="-122"/>
                <a:cs typeface="UKIJ Qolyazma" pitchFamily="18" charset="0"/>
              </a:rPr>
              <a:t>38</a:t>
            </a:r>
            <a:r>
              <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rPr>
              <a:t>%</a:t>
            </a:r>
          </a:p>
          <a:p>
            <a:endParaRPr lang="zh-CN" altLang="en-US"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a:off x="1807591" y="312730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0"/>
          </p:cNvCxnSpPr>
          <p:nvPr/>
        </p:nvCxnSpPr>
        <p:spPr>
          <a:xfrm flipH="1">
            <a:off x="1807591" y="334991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7" name="TextBox 13"/>
          <p:cNvSpPr txBox="1"/>
          <p:nvPr/>
        </p:nvSpPr>
        <p:spPr>
          <a:xfrm flipH="1">
            <a:off x="1807591" y="1628800"/>
            <a:ext cx="2786907" cy="367030"/>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endParaRPr lang="zh-CN" altLang="en-US" sz="1800" dirty="0">
              <a:solidFill>
                <a:srgbClr val="2F5EB0"/>
              </a:solidFill>
              <a:cs typeface="Arial" panose="020B0604020202020204" pitchFamily="34" charset="0"/>
            </a:endParaRPr>
          </a:p>
        </p:txBody>
      </p:sp>
      <p:sp>
        <p:nvSpPr>
          <p:cNvPr id="88" name="TextBox 14"/>
          <p:cNvSpPr txBox="1"/>
          <p:nvPr/>
        </p:nvSpPr>
        <p:spPr>
          <a:xfrm>
            <a:off x="1807591" y="1993450"/>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89" name="TextBox 15"/>
          <p:cNvSpPr txBox="1"/>
          <p:nvPr/>
        </p:nvSpPr>
        <p:spPr>
          <a:xfrm flipH="1">
            <a:off x="1807591" y="3609418"/>
            <a:ext cx="2786907" cy="367030"/>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dirty="0">
              <a:solidFill>
                <a:srgbClr val="2F5EB0"/>
              </a:solidFill>
              <a:cs typeface="Arial" panose="020B0604020202020204" pitchFamily="34" charset="0"/>
            </a:endParaRPr>
          </a:p>
        </p:txBody>
      </p:sp>
      <p:sp>
        <p:nvSpPr>
          <p:cNvPr id="90" name="TextBox 16"/>
          <p:cNvSpPr txBox="1"/>
          <p:nvPr/>
        </p:nvSpPr>
        <p:spPr>
          <a:xfrm>
            <a:off x="1807591" y="3974068"/>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文本后您的内容打在这里。</a:t>
            </a:r>
          </a:p>
        </p:txBody>
      </p:sp>
      <p:sp>
        <p:nvSpPr>
          <p:cNvPr id="91" name="矩形 47"/>
          <p:cNvSpPr>
            <a:spLocks noChangeArrowheads="1"/>
          </p:cNvSpPr>
          <p:nvPr/>
        </p:nvSpPr>
        <p:spPr bwMode="auto">
          <a:xfrm>
            <a:off x="1705099" y="5283146"/>
            <a:ext cx="893928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p:tgtEl>
                                          <p:spTgt spid="84"/>
                                        </p:tgtEl>
                                        <p:attrNameLst>
                                          <p:attrName>ppt_y</p:attrName>
                                        </p:attrNameLst>
                                      </p:cBhvr>
                                      <p:tavLst>
                                        <p:tav tm="0">
                                          <p:val>
                                            <p:strVal val="#ppt_y-#ppt_h*1.125000"/>
                                          </p:val>
                                        </p:tav>
                                        <p:tav tm="100000">
                                          <p:val>
                                            <p:strVal val="#ppt_y"/>
                                          </p:val>
                                        </p:tav>
                                      </p:tavLst>
                                    </p:anim>
                                    <p:animEffect transition="in" filter="wipe(down)">
                                      <p:cBhvr>
                                        <p:cTn id="12" dur="500"/>
                                        <p:tgtEl>
                                          <p:spTgt spid="84"/>
                                        </p:tgtEl>
                                      </p:cBhvr>
                                    </p:animEffect>
                                  </p:childTnLst>
                                </p:cTn>
                              </p:par>
                              <p:par>
                                <p:cTn id="13" presetID="22" presetClass="entr" presetSubtype="2" fill="hold" nodeType="withEffect">
                                  <p:stCondLst>
                                    <p:cond delay="400"/>
                                  </p:stCondLst>
                                  <p:childTnLst>
                                    <p:set>
                                      <p:cBhvr>
                                        <p:cTn id="14" dur="1" fill="hold">
                                          <p:stCondLst>
                                            <p:cond delay="0"/>
                                          </p:stCondLst>
                                        </p:cTn>
                                        <p:tgtEl>
                                          <p:spTgt spid="85"/>
                                        </p:tgtEl>
                                        <p:attrNameLst>
                                          <p:attrName>style.visibility</p:attrName>
                                        </p:attrNameLst>
                                      </p:cBhvr>
                                      <p:to>
                                        <p:strVal val="visible"/>
                                      </p:to>
                                    </p:set>
                                    <p:animEffect transition="in" filter="wipe(right)">
                                      <p:cBhvr>
                                        <p:cTn id="15" dur="500"/>
                                        <p:tgtEl>
                                          <p:spTgt spid="85"/>
                                        </p:tgtEl>
                                      </p:cBhvr>
                                    </p:animEffect>
                                  </p:childTnLst>
                                </p:cTn>
                              </p:par>
                              <p:par>
                                <p:cTn id="16" presetID="22" presetClass="entr" presetSubtype="2" fill="hold" nodeType="withEffect">
                                  <p:stCondLst>
                                    <p:cond delay="40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7"/>
                                        </p:tgtEl>
                                        <p:attrNameLst>
                                          <p:attrName>style.visibility</p:attrName>
                                        </p:attrNameLst>
                                      </p:cBhvr>
                                      <p:to>
                                        <p:strVal val="visible"/>
                                      </p:to>
                                    </p:set>
                                    <p:animEffect transition="in" filter="fade">
                                      <p:cBhvr>
                                        <p:cTn id="21" dur="100"/>
                                        <p:tgtEl>
                                          <p:spTgt spid="87"/>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9"/>
                                        </p:tgtEl>
                                        <p:attrNameLst>
                                          <p:attrName>style.visibility</p:attrName>
                                        </p:attrNameLst>
                                      </p:cBhvr>
                                      <p:to>
                                        <p:strVal val="visible"/>
                                      </p:to>
                                    </p:set>
                                    <p:animEffect transition="in" filter="fade">
                                      <p:cBhvr>
                                        <p:cTn id="27" dur="100"/>
                                        <p:tgtEl>
                                          <p:spTgt spid="89"/>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90"/>
                                        </p:tgtEl>
                                        <p:attrNameLst>
                                          <p:attrName>style.visibility</p:attrName>
                                        </p:attrNameLst>
                                      </p:cBhvr>
                                      <p:to>
                                        <p:strVal val="visible"/>
                                      </p:to>
                                    </p:set>
                                    <p:animEffect transition="in" filter="fade">
                                      <p:cBhvr>
                                        <p:cTn id="30" dur="100"/>
                                        <p:tgtEl>
                                          <p:spTgt spid="90"/>
                                        </p:tgtEl>
                                      </p:cBhvr>
                                    </p:animEffect>
                                  </p:childTnLst>
                                </p:cTn>
                              </p:par>
                            </p:childTnLst>
                          </p:cTn>
                        </p:par>
                        <p:par>
                          <p:cTn id="31" fill="hold">
                            <p:stCondLst>
                              <p:cond delay="1769"/>
                            </p:stCondLst>
                            <p:childTnLst>
                              <p:par>
                                <p:cTn id="32" presetID="16" presetClass="entr" presetSubtype="37"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arn(outVertical)">
                                      <p:cBhvr>
                                        <p:cTn id="3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p:bldP spid="88" grpId="0"/>
      <p:bldP spid="89" grpId="0"/>
      <p:bldP spid="90" grpId="0"/>
      <p:bldP spid="9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20</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graphicFrame>
        <p:nvGraphicFramePr>
          <p:cNvPr id="14" name="图表 13"/>
          <p:cNvGraphicFramePr/>
          <p:nvPr/>
        </p:nvGraphicFramePr>
        <p:xfrm>
          <a:off x="5305499" y="1052736"/>
          <a:ext cx="5760640" cy="3752898"/>
        </p:xfrm>
        <a:graphic>
          <a:graphicData uri="http://schemas.openxmlformats.org/drawingml/2006/chart">
            <c:chart xmlns:c="http://schemas.openxmlformats.org/drawingml/2006/chart" xmlns:r="http://schemas.openxmlformats.org/officeDocument/2006/relationships" r:id="rId3"/>
          </a:graphicData>
        </a:graphic>
      </p:graphicFrame>
      <p:sp>
        <p:nvSpPr>
          <p:cNvPr id="15" name="标题 11"/>
          <p:cNvSpPr txBox="1"/>
          <p:nvPr/>
        </p:nvSpPr>
        <p:spPr>
          <a:xfrm>
            <a:off x="1993131" y="1411959"/>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64%</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6" name="标题 11"/>
          <p:cNvSpPr txBox="1"/>
          <p:nvPr/>
        </p:nvSpPr>
        <p:spPr>
          <a:xfrm>
            <a:off x="2546693" y="1483967"/>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p>
        </p:txBody>
      </p:sp>
      <p:sp>
        <p:nvSpPr>
          <p:cNvPr id="17" name="标题 11"/>
          <p:cNvSpPr txBox="1"/>
          <p:nvPr/>
        </p:nvSpPr>
        <p:spPr>
          <a:xfrm>
            <a:off x="2546693" y="1128491"/>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p>
        </p:txBody>
      </p:sp>
      <p:sp>
        <p:nvSpPr>
          <p:cNvPr id="18" name="标题 11"/>
          <p:cNvSpPr txBox="1"/>
          <p:nvPr/>
        </p:nvSpPr>
        <p:spPr>
          <a:xfrm>
            <a:off x="1993131" y="2712227"/>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25%</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9" name="标题 11"/>
          <p:cNvSpPr txBox="1"/>
          <p:nvPr/>
        </p:nvSpPr>
        <p:spPr>
          <a:xfrm>
            <a:off x="2546693" y="2784235"/>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p>
        </p:txBody>
      </p:sp>
      <p:sp>
        <p:nvSpPr>
          <p:cNvPr id="20" name="标题 11"/>
          <p:cNvSpPr txBox="1"/>
          <p:nvPr/>
        </p:nvSpPr>
        <p:spPr>
          <a:xfrm>
            <a:off x="2546693" y="2428759"/>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p>
        </p:txBody>
      </p:sp>
      <p:sp>
        <p:nvSpPr>
          <p:cNvPr id="21" name="标题 11"/>
          <p:cNvSpPr txBox="1"/>
          <p:nvPr/>
        </p:nvSpPr>
        <p:spPr>
          <a:xfrm>
            <a:off x="1993131" y="3928492"/>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11%</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22" name="标题 11"/>
          <p:cNvSpPr txBox="1"/>
          <p:nvPr/>
        </p:nvSpPr>
        <p:spPr>
          <a:xfrm>
            <a:off x="2546693" y="4000500"/>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p>
        </p:txBody>
      </p:sp>
      <p:sp>
        <p:nvSpPr>
          <p:cNvPr id="23" name="标题 11"/>
          <p:cNvSpPr txBox="1"/>
          <p:nvPr/>
        </p:nvSpPr>
        <p:spPr>
          <a:xfrm>
            <a:off x="2546693" y="3645024"/>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p>
        </p:txBody>
      </p:sp>
      <p:sp>
        <p:nvSpPr>
          <p:cNvPr id="24" name="TextBox 23"/>
          <p:cNvSpPr txBox="1"/>
          <p:nvPr/>
        </p:nvSpPr>
        <p:spPr>
          <a:xfrm>
            <a:off x="1957127" y="5374957"/>
            <a:ext cx="8172908" cy="646331"/>
          </a:xfrm>
          <a:prstGeom prst="rect">
            <a:avLst/>
          </a:prstGeom>
          <a:noFill/>
        </p:spPr>
        <p:txBody>
          <a:bodyPr wrap="square" lIns="0" tIns="0" rIns="0" bIns="0" rtlCol="0">
            <a:spAutoFit/>
          </a:bodyPr>
          <a:lstStyle/>
          <a:p>
            <a:pPr algn="just"/>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25" name="TextBox 24"/>
          <p:cNvSpPr txBox="1"/>
          <p:nvPr/>
        </p:nvSpPr>
        <p:spPr>
          <a:xfrm>
            <a:off x="5046356" y="4940007"/>
            <a:ext cx="2059343" cy="276860"/>
          </a:xfrm>
          <a:prstGeom prst="rect">
            <a:avLst/>
          </a:prstGeom>
          <a:noFill/>
        </p:spPr>
        <p:txBody>
          <a:bodyPr wrap="square" lIns="0" tIns="0" rIns="0" bIns="0" rtlCol="0">
            <a:spAutoFit/>
          </a:bodyPr>
          <a:lstStyle/>
          <a:p>
            <a:r>
              <a:rPr lang="zh-CN" altLang="en-US" b="1" dirty="0">
                <a:solidFill>
                  <a:srgbClr val="2F5EB0"/>
                </a:solidFill>
                <a:latin typeface="Impact MT Std" pitchFamily="34" charset="0"/>
                <a:ea typeface="微软雅黑" panose="020B0503020204020204" pitchFamily="34" charset="-122"/>
              </a:rPr>
              <a:t>文本</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300" fill="hold"/>
                                        <p:tgtEl>
                                          <p:spTgt spid="25"/>
                                        </p:tgtEl>
                                        <p:attrNameLst>
                                          <p:attrName>ppt_x</p:attrName>
                                        </p:attrNameLst>
                                      </p:cBhvr>
                                      <p:tavLst>
                                        <p:tav tm="0">
                                          <p:val>
                                            <p:strVal val="1+#ppt_w/2"/>
                                          </p:val>
                                        </p:tav>
                                        <p:tav tm="100000">
                                          <p:val>
                                            <p:strVal val="#ppt_x"/>
                                          </p:val>
                                        </p:tav>
                                      </p:tavLst>
                                    </p:anim>
                                    <p:anim calcmode="lin" valueType="num">
                                      <p:cBhvr additive="base">
                                        <p:cTn id="59" dur="300" fill="hold"/>
                                        <p:tgtEl>
                                          <p:spTgt spid="25"/>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300" fill="hold"/>
                                        <p:tgtEl>
                                          <p:spTgt spid="24"/>
                                        </p:tgtEl>
                                        <p:attrNameLst>
                                          <p:attrName>ppt_x</p:attrName>
                                        </p:attrNameLst>
                                      </p:cBhvr>
                                      <p:tavLst>
                                        <p:tav tm="0">
                                          <p:val>
                                            <p:strVal val="1+#ppt_w/2"/>
                                          </p:val>
                                        </p:tav>
                                        <p:tav tm="100000">
                                          <p:val>
                                            <p:strVal val="#ppt_x"/>
                                          </p:val>
                                        </p:tav>
                                      </p:tavLst>
                                    </p:anim>
                                    <p:anim calcmode="lin" valueType="num">
                                      <p:cBhvr additive="base">
                                        <p:cTn id="64"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P spid="16" grpId="0"/>
      <p:bldP spid="17" grpId="0"/>
      <p:bldP spid="18" grpId="0"/>
      <p:bldP spid="19" grpId="0"/>
      <p:bldP spid="20" grpId="0"/>
      <p:bldP spid="21" grpId="0"/>
      <p:bldP spid="22" grpId="0"/>
      <p:bldP spid="23"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p:nvPr/>
        </p:nvSpPr>
        <p:spPr bwMode="auto">
          <a:xfrm>
            <a:off x="3001243" y="2895249"/>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KSO_Shape"/>
          <p:cNvSpPr/>
          <p:nvPr/>
        </p:nvSpPr>
        <p:spPr bwMode="auto">
          <a:xfrm>
            <a:off x="3313073" y="3206934"/>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4585419" y="2821061"/>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060755" y="2708920"/>
            <a:ext cx="1506941" cy="307777"/>
            <a:chOff x="4369395" y="3284984"/>
            <a:chExt cx="1506941" cy="307777"/>
          </a:xfrm>
        </p:grpSpPr>
        <p:sp>
          <p:nvSpPr>
            <p:cNvPr id="9" name="文本框 9"/>
            <p:cNvSpPr txBox="1"/>
            <p:nvPr/>
          </p:nvSpPr>
          <p:spPr>
            <a:xfrm>
              <a:off x="4652201" y="3284984"/>
              <a:ext cx="1224135"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指导思想</a:t>
              </a:r>
            </a:p>
          </p:txBody>
        </p:sp>
        <p:grpSp>
          <p:nvGrpSpPr>
            <p:cNvPr id="10" name="组合 9"/>
            <p:cNvGrpSpPr/>
            <p:nvPr/>
          </p:nvGrpSpPr>
          <p:grpSpPr>
            <a:xfrm>
              <a:off x="4369395" y="3351593"/>
              <a:ext cx="168551" cy="168551"/>
              <a:chOff x="5005199" y="3752224"/>
              <a:chExt cx="168551" cy="168551"/>
            </a:xfrm>
          </p:grpSpPr>
          <p:sp>
            <p:nvSpPr>
              <p:cNvPr id="11" name="椭圆 10"/>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系统总体设计</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grpSp>
        <p:nvGrpSpPr>
          <p:cNvPr id="50" name="组合 49">
            <a:extLst>
              <a:ext uri="{FF2B5EF4-FFF2-40B4-BE49-F238E27FC236}">
                <a16:creationId xmlns:a16="http://schemas.microsoft.com/office/drawing/2014/main" id="{6C13BD94-E505-4F0C-A858-E8DB949469A8}"/>
              </a:ext>
            </a:extLst>
          </p:cNvPr>
          <p:cNvGrpSpPr/>
          <p:nvPr/>
        </p:nvGrpSpPr>
        <p:grpSpPr>
          <a:xfrm>
            <a:off x="5060755" y="3279763"/>
            <a:ext cx="1506941" cy="307777"/>
            <a:chOff x="4369395" y="3284984"/>
            <a:chExt cx="1506941" cy="307777"/>
          </a:xfrm>
        </p:grpSpPr>
        <p:sp>
          <p:nvSpPr>
            <p:cNvPr id="62" name="文本框 9">
              <a:extLst>
                <a:ext uri="{FF2B5EF4-FFF2-40B4-BE49-F238E27FC236}">
                  <a16:creationId xmlns:a16="http://schemas.microsoft.com/office/drawing/2014/main" id="{097129C2-E6AD-4509-AC32-0B721BBFED07}"/>
                </a:ext>
              </a:extLst>
            </p:cNvPr>
            <p:cNvSpPr txBox="1"/>
            <p:nvPr/>
          </p:nvSpPr>
          <p:spPr>
            <a:xfrm>
              <a:off x="4652201" y="3284984"/>
              <a:ext cx="1224135"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总体架构</a:t>
              </a:r>
            </a:p>
          </p:txBody>
        </p:sp>
        <p:grpSp>
          <p:nvGrpSpPr>
            <p:cNvPr id="63" name="组合 62">
              <a:extLst>
                <a:ext uri="{FF2B5EF4-FFF2-40B4-BE49-F238E27FC236}">
                  <a16:creationId xmlns:a16="http://schemas.microsoft.com/office/drawing/2014/main" id="{EA8BD6CF-EAFB-4E29-B035-73AEC4ADFA3D}"/>
                </a:ext>
              </a:extLst>
            </p:cNvPr>
            <p:cNvGrpSpPr/>
            <p:nvPr/>
          </p:nvGrpSpPr>
          <p:grpSpPr>
            <a:xfrm>
              <a:off x="4369395" y="3351593"/>
              <a:ext cx="168551" cy="168551"/>
              <a:chOff x="5005199" y="3752224"/>
              <a:chExt cx="168551" cy="168551"/>
            </a:xfrm>
          </p:grpSpPr>
          <p:sp>
            <p:nvSpPr>
              <p:cNvPr id="64" name="椭圆 63">
                <a:extLst>
                  <a:ext uri="{FF2B5EF4-FFF2-40B4-BE49-F238E27FC236}">
                    <a16:creationId xmlns:a16="http://schemas.microsoft.com/office/drawing/2014/main" id="{5DC700B7-9650-441B-BBD0-A992002E90C7}"/>
                  </a:ext>
                </a:extLst>
              </p:cNvPr>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等腰三角形 64">
                <a:extLst>
                  <a:ext uri="{FF2B5EF4-FFF2-40B4-BE49-F238E27FC236}">
                    <a16:creationId xmlns:a16="http://schemas.microsoft.com/office/drawing/2014/main" id="{1EEED466-8234-4DAD-9EE3-072926BD51DD}"/>
                  </a:ext>
                </a:extLst>
              </p:cNvPr>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5" name="组合 4">
            <a:extLst>
              <a:ext uri="{FF2B5EF4-FFF2-40B4-BE49-F238E27FC236}">
                <a16:creationId xmlns:a16="http://schemas.microsoft.com/office/drawing/2014/main" id="{EFF92569-3596-429C-9223-D73C4C798CFD}"/>
              </a:ext>
            </a:extLst>
          </p:cNvPr>
          <p:cNvGrpSpPr/>
          <p:nvPr/>
        </p:nvGrpSpPr>
        <p:grpSpPr>
          <a:xfrm>
            <a:off x="5060755" y="3850607"/>
            <a:ext cx="1756912" cy="307777"/>
            <a:chOff x="5161483" y="3808859"/>
            <a:chExt cx="1756912" cy="307777"/>
          </a:xfrm>
        </p:grpSpPr>
        <p:sp>
          <p:nvSpPr>
            <p:cNvPr id="67" name="文本框 9">
              <a:extLst>
                <a:ext uri="{FF2B5EF4-FFF2-40B4-BE49-F238E27FC236}">
                  <a16:creationId xmlns:a16="http://schemas.microsoft.com/office/drawing/2014/main" id="{55C19132-8873-46E0-99C4-87B32BDBAF91}"/>
                </a:ext>
              </a:extLst>
            </p:cNvPr>
            <p:cNvSpPr txBox="1"/>
            <p:nvPr/>
          </p:nvSpPr>
          <p:spPr>
            <a:xfrm>
              <a:off x="5444289" y="3808859"/>
              <a:ext cx="1474106"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组成及功能</a:t>
              </a:r>
            </a:p>
          </p:txBody>
        </p:sp>
        <p:grpSp>
          <p:nvGrpSpPr>
            <p:cNvPr id="68" name="组合 67">
              <a:extLst>
                <a:ext uri="{FF2B5EF4-FFF2-40B4-BE49-F238E27FC236}">
                  <a16:creationId xmlns:a16="http://schemas.microsoft.com/office/drawing/2014/main" id="{22D4F41B-14D9-4CEA-8572-88D41BACF166}"/>
                </a:ext>
              </a:extLst>
            </p:cNvPr>
            <p:cNvGrpSpPr/>
            <p:nvPr/>
          </p:nvGrpSpPr>
          <p:grpSpPr>
            <a:xfrm>
              <a:off x="5161483" y="3878473"/>
              <a:ext cx="168551" cy="168551"/>
              <a:chOff x="5005199" y="3752224"/>
              <a:chExt cx="168551" cy="168551"/>
            </a:xfrm>
          </p:grpSpPr>
          <p:sp>
            <p:nvSpPr>
              <p:cNvPr id="69" name="椭圆 68">
                <a:extLst>
                  <a:ext uri="{FF2B5EF4-FFF2-40B4-BE49-F238E27FC236}">
                    <a16:creationId xmlns:a16="http://schemas.microsoft.com/office/drawing/2014/main" id="{90FFE63D-8906-4F61-ABB5-1963557C3A73}"/>
                  </a:ext>
                </a:extLst>
              </p:cNvPr>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等腰三角形 69">
                <a:extLst>
                  <a:ext uri="{FF2B5EF4-FFF2-40B4-BE49-F238E27FC236}">
                    <a16:creationId xmlns:a16="http://schemas.microsoft.com/office/drawing/2014/main" id="{A314F9D1-80AE-4163-B918-122F0424640E}"/>
                  </a:ext>
                </a:extLst>
              </p:cNvPr>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71" name="文本框 9">
            <a:extLst>
              <a:ext uri="{FF2B5EF4-FFF2-40B4-BE49-F238E27FC236}">
                <a16:creationId xmlns:a16="http://schemas.microsoft.com/office/drawing/2014/main" id="{4533A0A7-30E3-4470-9A77-2F5B5B7FA43D}"/>
              </a:ext>
            </a:extLst>
          </p:cNvPr>
          <p:cNvSpPr txBox="1"/>
          <p:nvPr/>
        </p:nvSpPr>
        <p:spPr>
          <a:xfrm>
            <a:off x="696987" y="3146053"/>
            <a:ext cx="2160240" cy="438582"/>
          </a:xfrm>
          <a:prstGeom prst="rect">
            <a:avLst/>
          </a:prstGeom>
          <a:noFill/>
        </p:spPr>
        <p:txBody>
          <a:bodyPr wrap="square" lIns="68580" tIns="34290" rIns="68580" bIns="34290" rtlCol="0">
            <a:spAutoFit/>
          </a:bodyPr>
          <a:lstStyle/>
          <a:p>
            <a:pPr marL="0" lvl="1" algn="r"/>
            <a:r>
              <a:rPr lang="zh-CN" altLang="en-US" sz="2400" kern="0" dirty="0">
                <a:solidFill>
                  <a:schemeClr val="bg1"/>
                </a:solidFill>
                <a:latin typeface="微软雅黑" panose="020B0503020204020204" pitchFamily="34" charset="-122"/>
                <a:ea typeface="微软雅黑" panose="020B0503020204020204" pitchFamily="34" charset="-122"/>
              </a:rPr>
              <a:t>系统总体设计</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F5C824F8-6F70-4B8B-9C3E-3D876AE857E5}"/>
              </a:ext>
            </a:extLst>
          </p:cNvPr>
          <p:cNvGrpSpPr/>
          <p:nvPr/>
        </p:nvGrpSpPr>
        <p:grpSpPr>
          <a:xfrm>
            <a:off x="7584176" y="2708920"/>
            <a:ext cx="2039706" cy="307777"/>
            <a:chOff x="7584176" y="2708920"/>
            <a:chExt cx="2039706" cy="307777"/>
          </a:xfrm>
        </p:grpSpPr>
        <p:sp>
          <p:nvSpPr>
            <p:cNvPr id="73" name="文本框 9">
              <a:extLst>
                <a:ext uri="{FF2B5EF4-FFF2-40B4-BE49-F238E27FC236}">
                  <a16:creationId xmlns:a16="http://schemas.microsoft.com/office/drawing/2014/main" id="{6E9DE079-EB87-4FC5-85B3-7AE6C7A8CBF5}"/>
                </a:ext>
              </a:extLst>
            </p:cNvPr>
            <p:cNvSpPr txBox="1"/>
            <p:nvPr/>
          </p:nvSpPr>
          <p:spPr>
            <a:xfrm>
              <a:off x="7866981" y="2708920"/>
              <a:ext cx="1756901"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系统部署方案</a:t>
              </a:r>
            </a:p>
          </p:txBody>
        </p:sp>
        <p:grpSp>
          <p:nvGrpSpPr>
            <p:cNvPr id="74" name="组合 73">
              <a:extLst>
                <a:ext uri="{FF2B5EF4-FFF2-40B4-BE49-F238E27FC236}">
                  <a16:creationId xmlns:a16="http://schemas.microsoft.com/office/drawing/2014/main" id="{012BD115-FF45-48FE-8FAD-C278D40E612F}"/>
                </a:ext>
              </a:extLst>
            </p:cNvPr>
            <p:cNvGrpSpPr/>
            <p:nvPr/>
          </p:nvGrpSpPr>
          <p:grpSpPr>
            <a:xfrm>
              <a:off x="7584176" y="2778534"/>
              <a:ext cx="168551" cy="168551"/>
              <a:chOff x="5005199" y="3752224"/>
              <a:chExt cx="168551" cy="168551"/>
            </a:xfrm>
          </p:grpSpPr>
          <p:sp>
            <p:nvSpPr>
              <p:cNvPr id="75" name="椭圆 74">
                <a:extLst>
                  <a:ext uri="{FF2B5EF4-FFF2-40B4-BE49-F238E27FC236}">
                    <a16:creationId xmlns:a16="http://schemas.microsoft.com/office/drawing/2014/main" id="{54F28331-2690-404D-8E73-F9868DEC345E}"/>
                  </a:ext>
                </a:extLst>
              </p:cNvPr>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等腰三角形 75">
                <a:extLst>
                  <a:ext uri="{FF2B5EF4-FFF2-40B4-BE49-F238E27FC236}">
                    <a16:creationId xmlns:a16="http://schemas.microsoft.com/office/drawing/2014/main" id="{337257F6-41C2-4D67-875A-02A221514A8E}"/>
                  </a:ext>
                </a:extLst>
              </p:cNvPr>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77" name="组合 76">
            <a:extLst>
              <a:ext uri="{FF2B5EF4-FFF2-40B4-BE49-F238E27FC236}">
                <a16:creationId xmlns:a16="http://schemas.microsoft.com/office/drawing/2014/main" id="{0C71CB44-4D6F-4F9A-AEBA-17F8F15B1E63}"/>
              </a:ext>
            </a:extLst>
          </p:cNvPr>
          <p:cNvGrpSpPr/>
          <p:nvPr/>
        </p:nvGrpSpPr>
        <p:grpSpPr>
          <a:xfrm>
            <a:off x="7584176" y="3275110"/>
            <a:ext cx="2039706" cy="307777"/>
            <a:chOff x="7584176" y="2708920"/>
            <a:chExt cx="2039706" cy="307777"/>
          </a:xfrm>
        </p:grpSpPr>
        <p:sp>
          <p:nvSpPr>
            <p:cNvPr id="78" name="文本框 9">
              <a:extLst>
                <a:ext uri="{FF2B5EF4-FFF2-40B4-BE49-F238E27FC236}">
                  <a16:creationId xmlns:a16="http://schemas.microsoft.com/office/drawing/2014/main" id="{8CC46071-AA52-4ACA-A433-EE9BF7242BFC}"/>
                </a:ext>
              </a:extLst>
            </p:cNvPr>
            <p:cNvSpPr txBox="1"/>
            <p:nvPr/>
          </p:nvSpPr>
          <p:spPr>
            <a:xfrm>
              <a:off x="7866981" y="2708920"/>
              <a:ext cx="1756901"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关键技术</a:t>
              </a:r>
            </a:p>
          </p:txBody>
        </p:sp>
        <p:grpSp>
          <p:nvGrpSpPr>
            <p:cNvPr id="79" name="组合 78">
              <a:extLst>
                <a:ext uri="{FF2B5EF4-FFF2-40B4-BE49-F238E27FC236}">
                  <a16:creationId xmlns:a16="http://schemas.microsoft.com/office/drawing/2014/main" id="{0362EE28-E01E-4782-A36C-D49CCB2700A7}"/>
                </a:ext>
              </a:extLst>
            </p:cNvPr>
            <p:cNvGrpSpPr/>
            <p:nvPr/>
          </p:nvGrpSpPr>
          <p:grpSpPr>
            <a:xfrm>
              <a:off x="7584176" y="2778534"/>
              <a:ext cx="168551" cy="168551"/>
              <a:chOff x="5005199" y="3752224"/>
              <a:chExt cx="168551" cy="168551"/>
            </a:xfrm>
          </p:grpSpPr>
          <p:sp>
            <p:nvSpPr>
              <p:cNvPr id="80" name="椭圆 79">
                <a:extLst>
                  <a:ext uri="{FF2B5EF4-FFF2-40B4-BE49-F238E27FC236}">
                    <a16:creationId xmlns:a16="http://schemas.microsoft.com/office/drawing/2014/main" id="{48BC64EA-0503-468E-BC78-C238B887452B}"/>
                  </a:ext>
                </a:extLst>
              </p:cNvPr>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1" name="等腰三角形 80">
                <a:extLst>
                  <a:ext uri="{FF2B5EF4-FFF2-40B4-BE49-F238E27FC236}">
                    <a16:creationId xmlns:a16="http://schemas.microsoft.com/office/drawing/2014/main" id="{82BA658F-EB5F-4B7C-96C3-297CA9032198}"/>
                  </a:ext>
                </a:extLst>
              </p:cNvPr>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3" name="文本框 9">
            <a:extLst>
              <a:ext uri="{FF2B5EF4-FFF2-40B4-BE49-F238E27FC236}">
                <a16:creationId xmlns:a16="http://schemas.microsoft.com/office/drawing/2014/main" id="{AEE4E8F7-B7B6-4C0B-A514-D9AAFBB923C9}"/>
              </a:ext>
            </a:extLst>
          </p:cNvPr>
          <p:cNvSpPr txBox="1"/>
          <p:nvPr/>
        </p:nvSpPr>
        <p:spPr>
          <a:xfrm>
            <a:off x="7866981" y="3850607"/>
            <a:ext cx="2551086" cy="307777"/>
          </a:xfrm>
          <a:prstGeom prst="rect">
            <a:avLst/>
          </a:prstGeom>
          <a:noFill/>
        </p:spPr>
        <p:txBody>
          <a:bodyPr wrap="square" lIns="0" tIns="0" rIns="0" bIns="0" rtlCol="0">
            <a:spAutoFit/>
          </a:bodyPr>
          <a:lstStyle/>
          <a:p>
            <a:pPr marL="0" lvl="1"/>
            <a:r>
              <a:rPr lang="zh-CN" altLang="en-US" sz="2000" dirty="0">
                <a:solidFill>
                  <a:schemeClr val="bg1"/>
                </a:solidFill>
                <a:latin typeface="微软雅黑" panose="020B0503020204020204" pitchFamily="34" charset="-122"/>
                <a:ea typeface="微软雅黑" panose="020B0503020204020204" pitchFamily="34" charset="-122"/>
              </a:rPr>
              <a:t>测试工具设计</a:t>
            </a:r>
          </a:p>
        </p:txBody>
      </p:sp>
      <p:grpSp>
        <p:nvGrpSpPr>
          <p:cNvPr id="84" name="组合 83">
            <a:extLst>
              <a:ext uri="{FF2B5EF4-FFF2-40B4-BE49-F238E27FC236}">
                <a16:creationId xmlns:a16="http://schemas.microsoft.com/office/drawing/2014/main" id="{1952A7D7-AD66-4C92-8F79-58530A457BE3}"/>
              </a:ext>
            </a:extLst>
          </p:cNvPr>
          <p:cNvGrpSpPr/>
          <p:nvPr/>
        </p:nvGrpSpPr>
        <p:grpSpPr>
          <a:xfrm>
            <a:off x="7584176" y="3920221"/>
            <a:ext cx="168551" cy="168551"/>
            <a:chOff x="5005199" y="3752224"/>
            <a:chExt cx="168551" cy="168551"/>
          </a:xfrm>
        </p:grpSpPr>
        <p:sp>
          <p:nvSpPr>
            <p:cNvPr id="85" name="椭圆 84">
              <a:extLst>
                <a:ext uri="{FF2B5EF4-FFF2-40B4-BE49-F238E27FC236}">
                  <a16:creationId xmlns:a16="http://schemas.microsoft.com/office/drawing/2014/main" id="{71A9FAD4-EB0D-4FD4-96B9-9811C2D9A304}"/>
                </a:ext>
              </a:extLst>
            </p:cNvPr>
            <p:cNvSpPr/>
            <p:nvPr/>
          </p:nvSpPr>
          <p:spPr>
            <a:xfrm>
              <a:off x="5005199" y="3752224"/>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6" name="等腰三角形 85">
              <a:extLst>
                <a:ext uri="{FF2B5EF4-FFF2-40B4-BE49-F238E27FC236}">
                  <a16:creationId xmlns:a16="http://schemas.microsoft.com/office/drawing/2014/main" id="{524B56D8-3A0B-44E4-BA1E-D870B8627F2E}"/>
                </a:ext>
              </a:extLst>
            </p:cNvPr>
            <p:cNvSpPr/>
            <p:nvPr/>
          </p:nvSpPr>
          <p:spPr>
            <a:xfrm rot="5400000">
              <a:off x="5039924" y="3776758"/>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10026783"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21</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5" name="矩形 14"/>
          <p:cNvSpPr/>
          <p:nvPr/>
        </p:nvSpPr>
        <p:spPr>
          <a:xfrm>
            <a:off x="-167108" y="1236948"/>
            <a:ext cx="12362284" cy="2664296"/>
          </a:xfrm>
          <a:prstGeom prst="rect">
            <a:avLst/>
          </a:prstGeom>
          <a:blipFill>
            <a:blip r:embed="rId3"/>
            <a:srcRect/>
            <a:stretch>
              <a:fillRect l="-34165" t="-210782" r="-29957" b="-116198"/>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36322" y="4278043"/>
            <a:ext cx="663125" cy="663125"/>
            <a:chOff x="8077071" y="845254"/>
            <a:chExt cx="2036801" cy="2036802"/>
          </a:xfrm>
        </p:grpSpPr>
        <p:sp>
          <p:nvSpPr>
            <p:cNvPr id="17" name="椭圆 16"/>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19" name="组合 18"/>
          <p:cNvGrpSpPr/>
          <p:nvPr/>
        </p:nvGrpSpPr>
        <p:grpSpPr>
          <a:xfrm>
            <a:off x="3715344" y="4278043"/>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2" name="组合 21"/>
          <p:cNvGrpSpPr/>
          <p:nvPr/>
        </p:nvGrpSpPr>
        <p:grpSpPr>
          <a:xfrm>
            <a:off x="5737550" y="4278043"/>
            <a:ext cx="663125" cy="663125"/>
            <a:chOff x="8125599" y="1434035"/>
            <a:chExt cx="2036802" cy="2036802"/>
          </a:xfrm>
        </p:grpSpPr>
        <p:sp>
          <p:nvSpPr>
            <p:cNvPr id="23" name="椭圆 2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4" name="组合 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28" name="组合 27"/>
          <p:cNvGrpSpPr/>
          <p:nvPr/>
        </p:nvGrpSpPr>
        <p:grpSpPr>
          <a:xfrm>
            <a:off x="7787262" y="4278043"/>
            <a:ext cx="663125" cy="663125"/>
            <a:chOff x="8125599" y="1434035"/>
            <a:chExt cx="2036802" cy="2036802"/>
          </a:xfrm>
        </p:grpSpPr>
        <p:sp>
          <p:nvSpPr>
            <p:cNvPr id="29" name="椭圆 2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1" name="组合 30"/>
          <p:cNvGrpSpPr/>
          <p:nvPr/>
        </p:nvGrpSpPr>
        <p:grpSpPr>
          <a:xfrm>
            <a:off x="9898958" y="4278043"/>
            <a:ext cx="663125" cy="663125"/>
            <a:chOff x="8125599" y="1434035"/>
            <a:chExt cx="2036802" cy="2036802"/>
          </a:xfrm>
        </p:grpSpPr>
        <p:sp>
          <p:nvSpPr>
            <p:cNvPr id="32" name="椭圆 31"/>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4" name="矩形 33"/>
          <p:cNvSpPr/>
          <p:nvPr/>
        </p:nvSpPr>
        <p:spPr>
          <a:xfrm>
            <a:off x="923454"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5" name="矩形 34"/>
          <p:cNvSpPr/>
          <p:nvPr/>
        </p:nvSpPr>
        <p:spPr>
          <a:xfrm>
            <a:off x="3011686"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6" name="矩形 35"/>
          <p:cNvSpPr/>
          <p:nvPr/>
        </p:nvSpPr>
        <p:spPr>
          <a:xfrm>
            <a:off x="5028584"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7" name="矩形 36"/>
          <p:cNvSpPr/>
          <p:nvPr/>
        </p:nvSpPr>
        <p:spPr>
          <a:xfrm>
            <a:off x="7044808"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8" name="矩形 37"/>
          <p:cNvSpPr/>
          <p:nvPr/>
        </p:nvSpPr>
        <p:spPr>
          <a:xfrm>
            <a:off x="9133040"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3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53000">
                                          <p:cBhvr additive="base">
                                            <p:cTn id="12" dur="750" fill="hold"/>
                                            <p:tgtEl>
                                              <p:spTgt spid="16"/>
                                            </p:tgtEl>
                                            <p:attrNameLst>
                                              <p:attrName>ppt_x</p:attrName>
                                            </p:attrNameLst>
                                          </p:cBhvr>
                                          <p:tavLst>
                                            <p:tav tm="0">
                                              <p:val>
                                                <p:strVal val="#ppt_x"/>
                                              </p:val>
                                            </p:tav>
                                            <p:tav tm="100000">
                                              <p:val>
                                                <p:strVal val="#ppt_x"/>
                                              </p:val>
                                            </p:tav>
                                          </p:tavLst>
                                        </p:anim>
                                        <p:anim calcmode="lin" valueType="num" p14:bounceEnd="53000">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14:presetBounceEnd="53000">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14:bounceEnd="53000">
                                          <p:cBhvr additive="base">
                                            <p:cTn id="21"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14:presetBounceEnd="53000">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14:bounceEnd="53000">
                                          <p:cBhvr additive="base">
                                            <p:cTn id="30" dur="750" fill="hold"/>
                                            <p:tgtEl>
                                              <p:spTgt spid="22"/>
                                            </p:tgtEl>
                                            <p:attrNameLst>
                                              <p:attrName>ppt_x</p:attrName>
                                            </p:attrNameLst>
                                          </p:cBhvr>
                                          <p:tavLst>
                                            <p:tav tm="0">
                                              <p:val>
                                                <p:strVal val="#ppt_x"/>
                                              </p:val>
                                            </p:tav>
                                            <p:tav tm="100000">
                                              <p:val>
                                                <p:strVal val="#ppt_x"/>
                                              </p:val>
                                            </p:tav>
                                          </p:tavLst>
                                        </p:anim>
                                        <p:anim calcmode="lin" valueType="num" p14:bounceEnd="53000">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14:presetBounceEnd="53000">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14:bounceEnd="53000">
                                          <p:cBhvr additive="base">
                                            <p:cTn id="39" dur="750" fill="hold"/>
                                            <p:tgtEl>
                                              <p:spTgt spid="28"/>
                                            </p:tgtEl>
                                            <p:attrNameLst>
                                              <p:attrName>ppt_x</p:attrName>
                                            </p:attrNameLst>
                                          </p:cBhvr>
                                          <p:tavLst>
                                            <p:tav tm="0">
                                              <p:val>
                                                <p:strVal val="#ppt_x"/>
                                              </p:val>
                                            </p:tav>
                                            <p:tav tm="100000">
                                              <p:val>
                                                <p:strVal val="#ppt_x"/>
                                              </p:val>
                                            </p:tav>
                                          </p:tavLst>
                                        </p:anim>
                                        <p:anim calcmode="lin" valueType="num" p14:bounceEnd="53000">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14:presetBounceEnd="53000">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14:bounceEnd="53000">
                                          <p:cBhvr additive="base">
                                            <p:cTn id="48" dur="750" fill="hold"/>
                                            <p:tgtEl>
                                              <p:spTgt spid="31"/>
                                            </p:tgtEl>
                                            <p:attrNameLst>
                                              <p:attrName>ppt_x</p:attrName>
                                            </p:attrNameLst>
                                          </p:cBhvr>
                                          <p:tavLst>
                                            <p:tav tm="0">
                                              <p:val>
                                                <p:strVal val="#ppt_x"/>
                                              </p:val>
                                            </p:tav>
                                            <p:tav tm="100000">
                                              <p:val>
                                                <p:strVal val="#ppt_x"/>
                                              </p:val>
                                            </p:tav>
                                          </p:tavLst>
                                        </p:anim>
                                        <p:anim calcmode="lin" valueType="num" p14:bounceEnd="53000">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750" fill="hold"/>
                                            <p:tgtEl>
                                              <p:spTgt spid="16"/>
                                            </p:tgtEl>
                                            <p:attrNameLst>
                                              <p:attrName>ppt_x</p:attrName>
                                            </p:attrNameLst>
                                          </p:cBhvr>
                                          <p:tavLst>
                                            <p:tav tm="0">
                                              <p:val>
                                                <p:strVal val="#ppt_x"/>
                                              </p:val>
                                            </p:tav>
                                            <p:tav tm="100000">
                                              <p:val>
                                                <p:strVal val="#ppt_x"/>
                                              </p:val>
                                            </p:tav>
                                          </p:tavLst>
                                        </p:anim>
                                        <p:anim calcmode="lin" valueType="num">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ppt_x"/>
                                              </p:val>
                                            </p:tav>
                                            <p:tav tm="100000">
                                              <p:val>
                                                <p:strVal val="#ppt_x"/>
                                              </p:val>
                                            </p:tav>
                                          </p:tavLst>
                                        </p:anim>
                                        <p:anim calcmode="lin" valueType="num">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750" fill="hold"/>
                                            <p:tgtEl>
                                              <p:spTgt spid="22"/>
                                            </p:tgtEl>
                                            <p:attrNameLst>
                                              <p:attrName>ppt_x</p:attrName>
                                            </p:attrNameLst>
                                          </p:cBhvr>
                                          <p:tavLst>
                                            <p:tav tm="0">
                                              <p:val>
                                                <p:strVal val="#ppt_x"/>
                                              </p:val>
                                            </p:tav>
                                            <p:tav tm="100000">
                                              <p:val>
                                                <p:strVal val="#ppt_x"/>
                                              </p:val>
                                            </p:tav>
                                          </p:tavLst>
                                        </p:anim>
                                        <p:anim calcmode="lin" valueType="num">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750" fill="hold"/>
                                            <p:tgtEl>
                                              <p:spTgt spid="31"/>
                                            </p:tgtEl>
                                            <p:attrNameLst>
                                              <p:attrName>ppt_x</p:attrName>
                                            </p:attrNameLst>
                                          </p:cBhvr>
                                          <p:tavLst>
                                            <p:tav tm="0">
                                              <p:val>
                                                <p:strVal val="#ppt_x"/>
                                              </p:val>
                                            </p:tav>
                                            <p:tav tm="100000">
                                              <p:val>
                                                <p:strVal val="#ppt_x"/>
                                              </p:val>
                                            </p:tav>
                                          </p:tavLst>
                                        </p:anim>
                                        <p:anim calcmode="lin" valueType="num">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22</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44" name="Freeform 9"/>
          <p:cNvSpPr/>
          <p:nvPr/>
        </p:nvSpPr>
        <p:spPr bwMode="auto">
          <a:xfrm rot="13500000">
            <a:off x="1860263" y="2934094"/>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5" name="Freeform 9"/>
          <p:cNvSpPr/>
          <p:nvPr/>
        </p:nvSpPr>
        <p:spPr bwMode="auto">
          <a:xfrm rot="13500000">
            <a:off x="4196798" y="2934095"/>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6" name="Freeform 9"/>
          <p:cNvSpPr/>
          <p:nvPr/>
        </p:nvSpPr>
        <p:spPr bwMode="auto">
          <a:xfrm rot="2700000">
            <a:off x="3025258" y="1794990"/>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grpSp>
        <p:nvGrpSpPr>
          <p:cNvPr id="47" name="Group 10"/>
          <p:cNvGrpSpPr/>
          <p:nvPr/>
        </p:nvGrpSpPr>
        <p:grpSpPr>
          <a:xfrm>
            <a:off x="2081813" y="3121182"/>
            <a:ext cx="599208" cy="492388"/>
            <a:chOff x="7836195" y="3464708"/>
            <a:chExt cx="599208" cy="492388"/>
          </a:xfrm>
        </p:grpSpPr>
        <p:sp>
          <p:nvSpPr>
            <p:cNvPr id="48" name="Oval 11"/>
            <p:cNvSpPr/>
            <p:nvPr/>
          </p:nvSpPr>
          <p:spPr>
            <a:xfrm rot="2700000">
              <a:off x="7882236" y="3464708"/>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49" name="TextBox 48"/>
            <p:cNvSpPr txBox="1"/>
            <p:nvPr/>
          </p:nvSpPr>
          <p:spPr>
            <a:xfrm>
              <a:off x="7836195" y="3536805"/>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01</a:t>
              </a:r>
            </a:p>
          </p:txBody>
        </p:sp>
      </p:grpSp>
      <p:grpSp>
        <p:nvGrpSpPr>
          <p:cNvPr id="50" name="Group 13"/>
          <p:cNvGrpSpPr/>
          <p:nvPr/>
        </p:nvGrpSpPr>
        <p:grpSpPr>
          <a:xfrm>
            <a:off x="3791228" y="1612073"/>
            <a:ext cx="599208" cy="492388"/>
            <a:chOff x="9545610" y="1955599"/>
            <a:chExt cx="599208" cy="492388"/>
          </a:xfrm>
        </p:grpSpPr>
        <p:sp>
          <p:nvSpPr>
            <p:cNvPr id="51" name="Oval 14"/>
            <p:cNvSpPr/>
            <p:nvPr/>
          </p:nvSpPr>
          <p:spPr>
            <a:xfrm rot="2700000">
              <a:off x="9603416" y="1955599"/>
              <a:ext cx="492388" cy="492388"/>
            </a:xfrm>
            <a:prstGeom prst="ellipse">
              <a:avLst/>
            </a:prstGeom>
            <a:solidFill>
              <a:schemeClr val="bg1"/>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2" name="TextBox 51"/>
            <p:cNvSpPr txBox="1"/>
            <p:nvPr/>
          </p:nvSpPr>
          <p:spPr>
            <a:xfrm>
              <a:off x="9545610" y="2019602"/>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02</a:t>
              </a:r>
            </a:p>
          </p:txBody>
        </p:sp>
      </p:grpSp>
      <p:grpSp>
        <p:nvGrpSpPr>
          <p:cNvPr id="53" name="Group 16"/>
          <p:cNvGrpSpPr/>
          <p:nvPr/>
        </p:nvGrpSpPr>
        <p:grpSpPr>
          <a:xfrm>
            <a:off x="5544028" y="3131751"/>
            <a:ext cx="599208" cy="492388"/>
            <a:chOff x="10716797" y="5108091"/>
            <a:chExt cx="599208" cy="492388"/>
          </a:xfrm>
        </p:grpSpPr>
        <p:sp>
          <p:nvSpPr>
            <p:cNvPr id="54" name="Oval 17"/>
            <p:cNvSpPr/>
            <p:nvPr/>
          </p:nvSpPr>
          <p:spPr>
            <a:xfrm rot="2700000">
              <a:off x="10774955" y="5108091"/>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5" name="TextBox 54"/>
            <p:cNvSpPr txBox="1"/>
            <p:nvPr/>
          </p:nvSpPr>
          <p:spPr>
            <a:xfrm>
              <a:off x="10716797" y="5178591"/>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03</a:t>
              </a:r>
            </a:p>
          </p:txBody>
        </p:sp>
      </p:grpSp>
      <p:sp>
        <p:nvSpPr>
          <p:cNvPr id="56" name="Freeform 19"/>
          <p:cNvSpPr>
            <a:spLocks noEditPoints="1"/>
          </p:cNvSpPr>
          <p:nvPr/>
        </p:nvSpPr>
        <p:spPr bwMode="auto">
          <a:xfrm>
            <a:off x="3861512" y="2599293"/>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sp>
        <p:nvSpPr>
          <p:cNvPr id="57" name="Freeform 23"/>
          <p:cNvSpPr>
            <a:spLocks noEditPoints="1"/>
          </p:cNvSpPr>
          <p:nvPr/>
        </p:nvSpPr>
        <p:spPr bwMode="auto">
          <a:xfrm>
            <a:off x="2702942" y="3908474"/>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grpSp>
        <p:nvGrpSpPr>
          <p:cNvPr id="58" name="Group 24"/>
          <p:cNvGrpSpPr/>
          <p:nvPr/>
        </p:nvGrpSpPr>
        <p:grpSpPr>
          <a:xfrm>
            <a:off x="5036282" y="3853211"/>
            <a:ext cx="451474" cy="442875"/>
            <a:chOff x="6786562" y="796925"/>
            <a:chExt cx="500063" cy="490538"/>
          </a:xfrm>
          <a:solidFill>
            <a:srgbClr val="2F5EB0"/>
          </a:solidFill>
        </p:grpSpPr>
        <p:sp>
          <p:nvSpPr>
            <p:cNvPr id="59"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0"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1"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2"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grpSp>
      <p:sp>
        <p:nvSpPr>
          <p:cNvPr id="63" name="椭圆 62"/>
          <p:cNvSpPr/>
          <p:nvPr/>
        </p:nvSpPr>
        <p:spPr>
          <a:xfrm>
            <a:off x="5941150" y="1800086"/>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标题 4"/>
          <p:cNvSpPr txBox="1"/>
          <p:nvPr/>
        </p:nvSpPr>
        <p:spPr>
          <a:xfrm>
            <a:off x="5970279" y="189465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01</a:t>
            </a:r>
          </a:p>
        </p:txBody>
      </p:sp>
      <p:sp>
        <p:nvSpPr>
          <p:cNvPr id="65" name="椭圆 64"/>
          <p:cNvSpPr/>
          <p:nvPr/>
        </p:nvSpPr>
        <p:spPr>
          <a:xfrm>
            <a:off x="666123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标题 4"/>
          <p:cNvSpPr txBox="1"/>
          <p:nvPr/>
        </p:nvSpPr>
        <p:spPr>
          <a:xfrm>
            <a:off x="6690360" y="29027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02</a:t>
            </a:r>
          </a:p>
        </p:txBody>
      </p:sp>
      <p:sp>
        <p:nvSpPr>
          <p:cNvPr id="67" name="椭圆 66"/>
          <p:cNvSpPr/>
          <p:nvPr/>
        </p:nvSpPr>
        <p:spPr>
          <a:xfrm>
            <a:off x="7372651" y="3859189"/>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标题 4"/>
          <p:cNvSpPr txBox="1"/>
          <p:nvPr/>
        </p:nvSpPr>
        <p:spPr>
          <a:xfrm>
            <a:off x="7401780" y="3953762"/>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03</a:t>
            </a:r>
          </a:p>
        </p:txBody>
      </p:sp>
      <p:sp>
        <p:nvSpPr>
          <p:cNvPr id="69" name="矩形 68"/>
          <p:cNvSpPr/>
          <p:nvPr/>
        </p:nvSpPr>
        <p:spPr>
          <a:xfrm>
            <a:off x="6704797" y="1654273"/>
            <a:ext cx="2758205" cy="367030"/>
          </a:xfrm>
          <a:prstGeom prst="rect">
            <a:avLst/>
          </a:prstGeom>
        </p:spPr>
        <p:txBody>
          <a:bodyPr wrap="square" lIns="91431" tIns="45716" rIns="91431" bIns="45716">
            <a:spAutoFit/>
          </a:body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0" name="矩形 47"/>
          <p:cNvSpPr>
            <a:spLocks noChangeArrowheads="1"/>
          </p:cNvSpPr>
          <p:nvPr/>
        </p:nvSpPr>
        <p:spPr bwMode="auto">
          <a:xfrm>
            <a:off x="6704110" y="1955514"/>
            <a:ext cx="2808312"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71" name="矩形 70"/>
          <p:cNvSpPr/>
          <p:nvPr/>
        </p:nvSpPr>
        <p:spPr>
          <a:xfrm>
            <a:off x="7496885" y="2734393"/>
            <a:ext cx="3188134" cy="367030"/>
          </a:xfrm>
          <a:prstGeom prst="rect">
            <a:avLst/>
          </a:prstGeom>
        </p:spPr>
        <p:txBody>
          <a:bodyPr wrap="square" lIns="91431" tIns="45716" rIns="91431" bIns="45716">
            <a:spAutoFit/>
          </a:body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2" name="矩形 47"/>
          <p:cNvSpPr>
            <a:spLocks noChangeArrowheads="1"/>
          </p:cNvSpPr>
          <p:nvPr/>
        </p:nvSpPr>
        <p:spPr bwMode="auto">
          <a:xfrm>
            <a:off x="7496198" y="3035634"/>
            <a:ext cx="2808312"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
        <p:nvSpPr>
          <p:cNvPr id="73" name="矩形 72"/>
          <p:cNvSpPr/>
          <p:nvPr/>
        </p:nvSpPr>
        <p:spPr>
          <a:xfrm>
            <a:off x="8208305" y="3733221"/>
            <a:ext cx="2123549" cy="367030"/>
          </a:xfrm>
          <a:prstGeom prst="rect">
            <a:avLst/>
          </a:prstGeom>
        </p:spPr>
        <p:txBody>
          <a:bodyPr wrap="square" lIns="91431" tIns="45716" rIns="91431" bIns="45716">
            <a:spAutoFit/>
          </a:body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4" name="矩形 47"/>
          <p:cNvSpPr>
            <a:spLocks noChangeArrowheads="1"/>
          </p:cNvSpPr>
          <p:nvPr/>
        </p:nvSpPr>
        <p:spPr bwMode="auto">
          <a:xfrm>
            <a:off x="8207618" y="4043746"/>
            <a:ext cx="2808312"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请输入标题</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right)">
                                      <p:cBhvr>
                                        <p:cTn id="15" dur="500"/>
                                        <p:tgtEl>
                                          <p:spTgt spid="44"/>
                                        </p:tgtEl>
                                      </p:cBhvr>
                                    </p:animEffect>
                                  </p:childTnLst>
                                </p:cTn>
                              </p:par>
                              <p:par>
                                <p:cTn id="16" presetID="42" presetClass="entr" presetSubtype="0"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1000" fill="hold"/>
                                        <p:tgtEl>
                                          <p:spTgt spid="5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00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Effect transition="in" filter="fade">
                                      <p:cBhvr>
                                        <p:cTn id="49" dur="500"/>
                                        <p:tgtEl>
                                          <p:spTgt spid="6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65"/>
                                        </p:tgtEl>
                                        <p:attrNameLst>
                                          <p:attrName>style.visibility</p:attrName>
                                        </p:attrNameLst>
                                      </p:cBhvr>
                                      <p:to>
                                        <p:strVal val="visible"/>
                                      </p:to>
                                    </p:set>
                                    <p:anim calcmode="lin" valueType="num">
                                      <p:cBhvr>
                                        <p:cTn id="62" dur="500" fill="hold"/>
                                        <p:tgtEl>
                                          <p:spTgt spid="65"/>
                                        </p:tgtEl>
                                        <p:attrNameLst>
                                          <p:attrName>ppt_w</p:attrName>
                                        </p:attrNameLst>
                                      </p:cBhvr>
                                      <p:tavLst>
                                        <p:tav tm="0">
                                          <p:val>
                                            <p:fltVal val="0"/>
                                          </p:val>
                                        </p:tav>
                                        <p:tav tm="100000">
                                          <p:val>
                                            <p:strVal val="#ppt_w"/>
                                          </p:val>
                                        </p:tav>
                                      </p:tavLst>
                                    </p:anim>
                                    <p:anim calcmode="lin" valueType="num">
                                      <p:cBhvr>
                                        <p:cTn id="63" dur="500" fill="hold"/>
                                        <p:tgtEl>
                                          <p:spTgt spid="65"/>
                                        </p:tgtEl>
                                        <p:attrNameLst>
                                          <p:attrName>ppt_h</p:attrName>
                                        </p:attrNameLst>
                                      </p:cBhvr>
                                      <p:tavLst>
                                        <p:tav tm="0">
                                          <p:val>
                                            <p:fltVal val="0"/>
                                          </p:val>
                                        </p:tav>
                                        <p:tav tm="100000">
                                          <p:val>
                                            <p:strVal val="#ppt_h"/>
                                          </p:val>
                                        </p:tav>
                                      </p:tavLst>
                                    </p:anim>
                                    <p:animEffect transition="in" filter="fade">
                                      <p:cBhvr>
                                        <p:cTn id="64" dur="500"/>
                                        <p:tgtEl>
                                          <p:spTgt spid="65"/>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68"/>
                                        </p:tgtEl>
                                        <p:attrNameLst>
                                          <p:attrName>style.visibility</p:attrName>
                                        </p:attrNameLst>
                                      </p:cBhvr>
                                      <p:to>
                                        <p:strVal val="visible"/>
                                      </p:to>
                                    </p:set>
                                    <p:anim calcmode="lin" valueType="num">
                                      <p:cBhvr>
                                        <p:cTn id="87" dur="500" fill="hold"/>
                                        <p:tgtEl>
                                          <p:spTgt spid="68"/>
                                        </p:tgtEl>
                                        <p:attrNameLst>
                                          <p:attrName>ppt_w</p:attrName>
                                        </p:attrNameLst>
                                      </p:cBhvr>
                                      <p:tavLst>
                                        <p:tav tm="0">
                                          <p:val>
                                            <p:fltVal val="0"/>
                                          </p:val>
                                        </p:tav>
                                        <p:tav tm="100000">
                                          <p:val>
                                            <p:strVal val="#ppt_w"/>
                                          </p:val>
                                        </p:tav>
                                      </p:tavLst>
                                    </p:anim>
                                    <p:anim calcmode="lin" valueType="num">
                                      <p:cBhvr>
                                        <p:cTn id="88" dur="500" fill="hold"/>
                                        <p:tgtEl>
                                          <p:spTgt spid="68"/>
                                        </p:tgtEl>
                                        <p:attrNameLst>
                                          <p:attrName>ppt_h</p:attrName>
                                        </p:attrNameLst>
                                      </p:cBhvr>
                                      <p:tavLst>
                                        <p:tav tm="0">
                                          <p:val>
                                            <p:fltVal val="0"/>
                                          </p:val>
                                        </p:tav>
                                        <p:tav tm="100000">
                                          <p:val>
                                            <p:strVal val="#ppt_h"/>
                                          </p:val>
                                        </p:tav>
                                      </p:tavLst>
                                    </p:anim>
                                    <p:animEffect transition="in" filter="fade">
                                      <p:cBhvr>
                                        <p:cTn id="89" dur="500"/>
                                        <p:tgtEl>
                                          <p:spTgt spid="6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Effect transition="in" filter="fade">
                                      <p:cBhvr>
                                        <p:cTn id="94" dur="500"/>
                                        <p:tgtEl>
                                          <p:spTgt spid="7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6" grpId="0" animBg="1"/>
      <p:bldP spid="57" grpId="0" animBg="1"/>
      <p:bldP spid="63" grpId="0" animBg="1"/>
      <p:bldP spid="64" grpId="0"/>
      <p:bldP spid="65" grpId="0" animBg="1"/>
      <p:bldP spid="66" grpId="0"/>
      <p:bldP spid="67" grpId="0" animBg="1"/>
      <p:bldP spid="68" grpId="0"/>
      <p:bldP spid="69" grpId="0"/>
      <p:bldP spid="70" grpId="0"/>
      <p:bldP spid="71" grpId="0"/>
      <p:bldP spid="72" grpId="0"/>
      <p:bldP spid="73" grpId="0"/>
      <p:bldP spid="7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23</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Freeform 6"/>
          <p:cNvSpPr/>
          <p:nvPr/>
        </p:nvSpPr>
        <p:spPr bwMode="auto">
          <a:xfrm>
            <a:off x="245768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5" name="Freeform 7"/>
          <p:cNvSpPr/>
          <p:nvPr/>
        </p:nvSpPr>
        <p:spPr bwMode="auto">
          <a:xfrm>
            <a:off x="2457682" y="2672715"/>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6" name="Freeform 8"/>
          <p:cNvSpPr/>
          <p:nvPr/>
        </p:nvSpPr>
        <p:spPr bwMode="auto">
          <a:xfrm>
            <a:off x="2795983"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7" name="Freeform 9"/>
          <p:cNvSpPr/>
          <p:nvPr/>
        </p:nvSpPr>
        <p:spPr bwMode="auto">
          <a:xfrm>
            <a:off x="3134284"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8" name="Freeform 10"/>
          <p:cNvSpPr/>
          <p:nvPr/>
        </p:nvSpPr>
        <p:spPr bwMode="auto">
          <a:xfrm>
            <a:off x="3474008" y="1549041"/>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9" name="Freeform 11"/>
          <p:cNvSpPr/>
          <p:nvPr/>
        </p:nvSpPr>
        <p:spPr bwMode="auto">
          <a:xfrm>
            <a:off x="2795983" y="2334055"/>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0" name="Freeform 12"/>
          <p:cNvSpPr/>
          <p:nvPr/>
        </p:nvSpPr>
        <p:spPr bwMode="auto">
          <a:xfrm>
            <a:off x="3134284" y="1984056"/>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1" name="Freeform 13"/>
          <p:cNvSpPr/>
          <p:nvPr/>
        </p:nvSpPr>
        <p:spPr bwMode="auto">
          <a:xfrm>
            <a:off x="3474008" y="1754505"/>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2" name="Freeform 14"/>
          <p:cNvSpPr/>
          <p:nvPr/>
        </p:nvSpPr>
        <p:spPr bwMode="auto">
          <a:xfrm>
            <a:off x="4520227"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3" name="Freeform 15"/>
          <p:cNvSpPr/>
          <p:nvPr/>
        </p:nvSpPr>
        <p:spPr bwMode="auto">
          <a:xfrm>
            <a:off x="4858370"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4" name="Freeform 16"/>
          <p:cNvSpPr/>
          <p:nvPr/>
        </p:nvSpPr>
        <p:spPr bwMode="auto">
          <a:xfrm>
            <a:off x="5197937"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5" name="Freeform 17"/>
          <p:cNvSpPr/>
          <p:nvPr/>
        </p:nvSpPr>
        <p:spPr bwMode="auto">
          <a:xfrm>
            <a:off x="5537503"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6" name="Freeform 18"/>
          <p:cNvSpPr/>
          <p:nvPr/>
        </p:nvSpPr>
        <p:spPr bwMode="auto">
          <a:xfrm>
            <a:off x="4520227" y="2929190"/>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7" name="Freeform 19"/>
          <p:cNvSpPr/>
          <p:nvPr/>
        </p:nvSpPr>
        <p:spPr bwMode="auto">
          <a:xfrm>
            <a:off x="4858370" y="2341138"/>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8" name="Freeform 20"/>
          <p:cNvSpPr/>
          <p:nvPr/>
        </p:nvSpPr>
        <p:spPr bwMode="auto">
          <a:xfrm>
            <a:off x="5197937" y="1754505"/>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9" name="Freeform 21"/>
          <p:cNvSpPr/>
          <p:nvPr/>
        </p:nvSpPr>
        <p:spPr bwMode="auto">
          <a:xfrm>
            <a:off x="5537503" y="2548020"/>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0" name="Freeform 22"/>
          <p:cNvSpPr/>
          <p:nvPr/>
        </p:nvSpPr>
        <p:spPr bwMode="auto">
          <a:xfrm>
            <a:off x="6582772"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1" name="Freeform 23"/>
          <p:cNvSpPr/>
          <p:nvPr/>
        </p:nvSpPr>
        <p:spPr bwMode="auto">
          <a:xfrm>
            <a:off x="6923130"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2" name="Freeform 24"/>
          <p:cNvSpPr/>
          <p:nvPr/>
        </p:nvSpPr>
        <p:spPr bwMode="auto">
          <a:xfrm>
            <a:off x="7262064"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3" name="Freeform 25"/>
          <p:cNvSpPr/>
          <p:nvPr/>
        </p:nvSpPr>
        <p:spPr bwMode="auto">
          <a:xfrm>
            <a:off x="7600998"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4" name="Freeform 26"/>
          <p:cNvSpPr/>
          <p:nvPr/>
        </p:nvSpPr>
        <p:spPr bwMode="auto">
          <a:xfrm>
            <a:off x="7600998" y="1747418"/>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5" name="Freeform 27"/>
          <p:cNvSpPr/>
          <p:nvPr/>
        </p:nvSpPr>
        <p:spPr bwMode="auto">
          <a:xfrm>
            <a:off x="7262064" y="2010981"/>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6" name="Freeform 28"/>
          <p:cNvSpPr/>
          <p:nvPr/>
        </p:nvSpPr>
        <p:spPr bwMode="auto">
          <a:xfrm>
            <a:off x="6923130" y="2341138"/>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7" name="Freeform 29"/>
          <p:cNvSpPr/>
          <p:nvPr/>
        </p:nvSpPr>
        <p:spPr bwMode="auto">
          <a:xfrm>
            <a:off x="6582772" y="2684051"/>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8" name="Freeform 30"/>
          <p:cNvSpPr/>
          <p:nvPr/>
        </p:nvSpPr>
        <p:spPr bwMode="auto">
          <a:xfrm>
            <a:off x="8646741" y="1549041"/>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9" name="Freeform 31"/>
          <p:cNvSpPr/>
          <p:nvPr/>
        </p:nvSpPr>
        <p:spPr bwMode="auto">
          <a:xfrm>
            <a:off x="8986466"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0" name="Freeform 32"/>
          <p:cNvSpPr/>
          <p:nvPr/>
        </p:nvSpPr>
        <p:spPr bwMode="auto">
          <a:xfrm>
            <a:off x="9326191"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1" name="Freeform 33"/>
          <p:cNvSpPr/>
          <p:nvPr/>
        </p:nvSpPr>
        <p:spPr bwMode="auto">
          <a:xfrm>
            <a:off x="966449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2" name="Freeform 34"/>
          <p:cNvSpPr/>
          <p:nvPr/>
        </p:nvSpPr>
        <p:spPr bwMode="auto">
          <a:xfrm>
            <a:off x="9664492" y="1763006"/>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3" name="Freeform 35"/>
          <p:cNvSpPr/>
          <p:nvPr/>
        </p:nvSpPr>
        <p:spPr bwMode="auto">
          <a:xfrm>
            <a:off x="9326191" y="1886285"/>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4" name="Freeform 36"/>
          <p:cNvSpPr/>
          <p:nvPr/>
        </p:nvSpPr>
        <p:spPr bwMode="auto">
          <a:xfrm>
            <a:off x="8986466" y="2824332"/>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5" name="Freeform 37"/>
          <p:cNvSpPr/>
          <p:nvPr/>
        </p:nvSpPr>
        <p:spPr bwMode="auto">
          <a:xfrm>
            <a:off x="8646741" y="2182434"/>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6" name="Oval 38"/>
          <p:cNvSpPr>
            <a:spLocks noChangeArrowheads="1"/>
          </p:cNvSpPr>
          <p:nvPr/>
        </p:nvSpPr>
        <p:spPr bwMode="auto">
          <a:xfrm>
            <a:off x="2754169"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7" name="Freeform 39"/>
          <p:cNvSpPr>
            <a:spLocks noEditPoints="1"/>
          </p:cNvSpPr>
          <p:nvPr/>
        </p:nvSpPr>
        <p:spPr bwMode="auto">
          <a:xfrm>
            <a:off x="2926980" y="3596209"/>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48" name="Oval 40"/>
          <p:cNvSpPr>
            <a:spLocks noChangeArrowheads="1"/>
          </p:cNvSpPr>
          <p:nvPr/>
        </p:nvSpPr>
        <p:spPr bwMode="auto">
          <a:xfrm>
            <a:off x="4814231" y="3440302"/>
            <a:ext cx="675073"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9" name="Oval 41"/>
          <p:cNvSpPr>
            <a:spLocks noChangeArrowheads="1"/>
          </p:cNvSpPr>
          <p:nvPr/>
        </p:nvSpPr>
        <p:spPr bwMode="auto">
          <a:xfrm>
            <a:off x="6881297"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0" name="Oval 42"/>
          <p:cNvSpPr>
            <a:spLocks noChangeArrowheads="1"/>
          </p:cNvSpPr>
          <p:nvPr/>
        </p:nvSpPr>
        <p:spPr bwMode="auto">
          <a:xfrm>
            <a:off x="8953212"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1" name="Freeform 43"/>
          <p:cNvSpPr>
            <a:spLocks noEditPoints="1"/>
          </p:cNvSpPr>
          <p:nvPr/>
        </p:nvSpPr>
        <p:spPr bwMode="auto">
          <a:xfrm>
            <a:off x="7077909" y="3663994"/>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2" name="Freeform 44"/>
          <p:cNvSpPr>
            <a:spLocks noEditPoints="1"/>
          </p:cNvSpPr>
          <p:nvPr/>
        </p:nvSpPr>
        <p:spPr bwMode="auto">
          <a:xfrm>
            <a:off x="4957851" y="3609345"/>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3" name="Freeform 45"/>
          <p:cNvSpPr>
            <a:spLocks noEditPoints="1"/>
          </p:cNvSpPr>
          <p:nvPr/>
        </p:nvSpPr>
        <p:spPr bwMode="auto">
          <a:xfrm>
            <a:off x="9130370" y="3615550"/>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4" name="TextBox 53"/>
          <p:cNvSpPr txBox="1"/>
          <p:nvPr/>
        </p:nvSpPr>
        <p:spPr>
          <a:xfrm>
            <a:off x="2197569"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olidFill>
                  <a:schemeClr val="tx1">
                    <a:lumMod val="50000"/>
                    <a:lumOff val="50000"/>
                  </a:schemeClr>
                </a:solidFill>
              </a:rPr>
              <a:t>您的内容打在这里，或者通过复制您的文本后</a:t>
            </a:r>
          </a:p>
        </p:txBody>
      </p:sp>
      <p:sp>
        <p:nvSpPr>
          <p:cNvPr id="55" name="TextBox 54"/>
          <p:cNvSpPr txBox="1"/>
          <p:nvPr/>
        </p:nvSpPr>
        <p:spPr>
          <a:xfrm>
            <a:off x="2497187" y="4206839"/>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4285801"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p>
        </p:txBody>
      </p:sp>
      <p:sp>
        <p:nvSpPr>
          <p:cNvPr id="57" name="TextBox 56"/>
          <p:cNvSpPr txBox="1"/>
          <p:nvPr/>
        </p:nvSpPr>
        <p:spPr>
          <a:xfrm>
            <a:off x="4585419" y="4240706"/>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374033"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p>
        </p:txBody>
      </p:sp>
      <p:sp>
        <p:nvSpPr>
          <p:cNvPr id="59" name="TextBox 58"/>
          <p:cNvSpPr txBox="1"/>
          <p:nvPr/>
        </p:nvSpPr>
        <p:spPr>
          <a:xfrm>
            <a:off x="6601643" y="4240706"/>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8390257" y="4548778"/>
            <a:ext cx="1883794" cy="858283"/>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p>
        </p:txBody>
      </p:sp>
      <p:sp>
        <p:nvSpPr>
          <p:cNvPr id="61" name="TextBox 60"/>
          <p:cNvSpPr txBox="1"/>
          <p:nvPr/>
        </p:nvSpPr>
        <p:spPr>
          <a:xfrm>
            <a:off x="8689875" y="4240706"/>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ppt_w</p:attrName>
                                        </p:attrNameLst>
                                      </p:cBhvr>
                                      <p:tavLst>
                                        <p:tav tm="0" fmla="#ppt_w*sin(2.5*pi*$)">
                                          <p:val>
                                            <p:fltVal val="0"/>
                                          </p:val>
                                        </p:tav>
                                        <p:tav tm="100000">
                                          <p:val>
                                            <p:fltVal val="1"/>
                                          </p:val>
                                        </p:tav>
                                      </p:tavLst>
                                    </p:anim>
                                    <p:anim calcmode="lin" valueType="num">
                                      <p:cBhvr>
                                        <p:cTn id="9" dur="5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ppt_w</p:attrName>
                                        </p:attrNameLst>
                                      </p:cBhvr>
                                      <p:tavLst>
                                        <p:tav tm="0" fmla="#ppt_w*sin(2.5*pi*$)">
                                          <p:val>
                                            <p:fltVal val="0"/>
                                          </p:val>
                                        </p:tav>
                                        <p:tav tm="100000">
                                          <p:val>
                                            <p:fltVal val="1"/>
                                          </p:val>
                                        </p:tav>
                                      </p:tavLst>
                                    </p:anim>
                                    <p:anim calcmode="lin" valueType="num">
                                      <p:cBhvr>
                                        <p:cTn id="14" dur="500" fill="hold"/>
                                        <p:tgtEl>
                                          <p:spTgt spid="4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1000"/>
                                        <p:tgtEl>
                                          <p:spTgt spid="55"/>
                                        </p:tgtEl>
                                      </p:cBhvr>
                                    </p:animEffect>
                                    <p:anim calcmode="lin" valueType="num">
                                      <p:cBhvr>
                                        <p:cTn id="19" dur="1000" fill="hold"/>
                                        <p:tgtEl>
                                          <p:spTgt spid="55"/>
                                        </p:tgtEl>
                                        <p:attrNameLst>
                                          <p:attrName>ppt_x</p:attrName>
                                        </p:attrNameLst>
                                      </p:cBhvr>
                                      <p:tavLst>
                                        <p:tav tm="0">
                                          <p:val>
                                            <p:strVal val="#ppt_x"/>
                                          </p:val>
                                        </p:tav>
                                        <p:tav tm="100000">
                                          <p:val>
                                            <p:strVal val="#ppt_x"/>
                                          </p:val>
                                        </p:tav>
                                      </p:tavLst>
                                    </p:anim>
                                    <p:anim calcmode="lin" valueType="num">
                                      <p:cBhvr>
                                        <p:cTn id="20" dur="1000" fill="hold"/>
                                        <p:tgtEl>
                                          <p:spTgt spid="5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1000"/>
                                        <p:tgtEl>
                                          <p:spTgt spid="54"/>
                                        </p:tgtEl>
                                      </p:cBhvr>
                                    </p:animEffect>
                                    <p:anim calcmode="lin" valueType="num">
                                      <p:cBhvr>
                                        <p:cTn id="24" dur="1000" fill="hold"/>
                                        <p:tgtEl>
                                          <p:spTgt spid="54"/>
                                        </p:tgtEl>
                                        <p:attrNameLst>
                                          <p:attrName>ppt_x</p:attrName>
                                        </p:attrNameLst>
                                      </p:cBhvr>
                                      <p:tavLst>
                                        <p:tav tm="0">
                                          <p:val>
                                            <p:strVal val="#ppt_x"/>
                                          </p:val>
                                        </p:tav>
                                        <p:tav tm="100000">
                                          <p:val>
                                            <p:strVal val="#ppt_x"/>
                                          </p:val>
                                        </p:tav>
                                      </p:tavLst>
                                    </p:anim>
                                    <p:anim calcmode="lin" valueType="num">
                                      <p:cBhvr>
                                        <p:cTn id="25" dur="1000" fill="hold"/>
                                        <p:tgtEl>
                                          <p:spTgt spid="5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anim calcmode="lin" valueType="num">
                                      <p:cBhvr>
                                        <p:cTn id="55" dur="500" fill="hold"/>
                                        <p:tgtEl>
                                          <p:spTgt spid="48"/>
                                        </p:tgtEl>
                                        <p:attrNameLst>
                                          <p:attrName>ppt_w</p:attrName>
                                        </p:attrNameLst>
                                      </p:cBhvr>
                                      <p:tavLst>
                                        <p:tav tm="0" fmla="#ppt_w*sin(2.5*pi*$)">
                                          <p:val>
                                            <p:fltVal val="0"/>
                                          </p:val>
                                        </p:tav>
                                        <p:tav tm="100000">
                                          <p:val>
                                            <p:fltVal val="1"/>
                                          </p:val>
                                        </p:tav>
                                      </p:tavLst>
                                    </p:anim>
                                    <p:anim calcmode="lin" valueType="num">
                                      <p:cBhvr>
                                        <p:cTn id="56" dur="500" fill="hold"/>
                                        <p:tgtEl>
                                          <p:spTgt spid="4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anim calcmode="lin" valueType="num">
                                      <p:cBhvr>
                                        <p:cTn id="60" dur="500" fill="hold"/>
                                        <p:tgtEl>
                                          <p:spTgt spid="52"/>
                                        </p:tgtEl>
                                        <p:attrNameLst>
                                          <p:attrName>ppt_w</p:attrName>
                                        </p:attrNameLst>
                                      </p:cBhvr>
                                      <p:tavLst>
                                        <p:tav tm="0" fmla="#ppt_w*sin(2.5*pi*$)">
                                          <p:val>
                                            <p:fltVal val="0"/>
                                          </p:val>
                                        </p:tav>
                                        <p:tav tm="100000">
                                          <p:val>
                                            <p:fltVal val="1"/>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24"/>
                                        </p:tgtEl>
                                        <p:attrNameLst>
                                          <p:attrName>style.visibility</p:attrName>
                                        </p:attrNameLst>
                                      </p:cBhvr>
                                      <p:to>
                                        <p:strVal val="visible"/>
                                      </p:to>
                                    </p:set>
                                    <p:animEffect transition="in" filter="wipe(down)">
                                      <p:cBhvr>
                                        <p:cTn id="81" dur="500"/>
                                        <p:tgtEl>
                                          <p:spTgt spid="2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500"/>
                                        <p:tgtEl>
                                          <p:spTgt spid="2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500"/>
                                        <p:tgtEl>
                                          <p:spTgt spid="29"/>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anim calcmode="lin" valueType="num">
                                      <p:cBhvr>
                                        <p:cTn id="102" dur="500" fill="hold"/>
                                        <p:tgtEl>
                                          <p:spTgt spid="49"/>
                                        </p:tgtEl>
                                        <p:attrNameLst>
                                          <p:attrName>ppt_w</p:attrName>
                                        </p:attrNameLst>
                                      </p:cBhvr>
                                      <p:tavLst>
                                        <p:tav tm="0" fmla="#ppt_w*sin(2.5*pi*$)">
                                          <p:val>
                                            <p:fltVal val="0"/>
                                          </p:val>
                                        </p:tav>
                                        <p:tav tm="100000">
                                          <p:val>
                                            <p:fltVal val="1"/>
                                          </p:val>
                                        </p:tav>
                                      </p:tavLst>
                                    </p:anim>
                                    <p:anim calcmode="lin" valueType="num">
                                      <p:cBhvr>
                                        <p:cTn id="103" dur="500" fill="hold"/>
                                        <p:tgtEl>
                                          <p:spTgt spid="4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anim calcmode="lin" valueType="num">
                                      <p:cBhvr>
                                        <p:cTn id="107" dur="500" fill="hold"/>
                                        <p:tgtEl>
                                          <p:spTgt spid="51"/>
                                        </p:tgtEl>
                                        <p:attrNameLst>
                                          <p:attrName>ppt_w</p:attrName>
                                        </p:attrNameLst>
                                      </p:cBhvr>
                                      <p:tavLst>
                                        <p:tav tm="0" fmla="#ppt_w*sin(2.5*pi*$)">
                                          <p:val>
                                            <p:fltVal val="0"/>
                                          </p:val>
                                        </p:tav>
                                        <p:tav tm="100000">
                                          <p:val>
                                            <p:fltVal val="1"/>
                                          </p:val>
                                        </p:tav>
                                      </p:tavLst>
                                    </p:anim>
                                    <p:anim calcmode="lin" valueType="num">
                                      <p:cBhvr>
                                        <p:cTn id="108" dur="500" fill="hold"/>
                                        <p:tgtEl>
                                          <p:spTgt spid="51"/>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1000" fill="hold"/>
                                        <p:tgtEl>
                                          <p:spTgt spid="5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500"/>
                                        <p:tgtEl>
                                          <p:spTgt spid="3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32"/>
                                        </p:tgtEl>
                                        <p:attrNameLst>
                                          <p:attrName>style.visibility</p:attrName>
                                        </p:attrNameLst>
                                      </p:cBhvr>
                                      <p:to>
                                        <p:strVal val="visible"/>
                                      </p:to>
                                    </p:set>
                                    <p:animEffect transition="in" filter="wipe(down)">
                                      <p:cBhvr>
                                        <p:cTn id="128" dur="500"/>
                                        <p:tgtEl>
                                          <p:spTgt spid="3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33"/>
                                        </p:tgtEl>
                                        <p:attrNameLst>
                                          <p:attrName>style.visibility</p:attrName>
                                        </p:attrNameLst>
                                      </p:cBhvr>
                                      <p:to>
                                        <p:strVal val="visible"/>
                                      </p:to>
                                    </p:set>
                                    <p:animEffect transition="in" filter="wipe(down)">
                                      <p:cBhvr>
                                        <p:cTn id="131" dur="500"/>
                                        <p:tgtEl>
                                          <p:spTgt spid="33"/>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down)">
                                      <p:cBhvr>
                                        <p:cTn id="138" dur="500"/>
                                        <p:tgtEl>
                                          <p:spTgt spid="3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down)">
                                      <p:cBhvr>
                                        <p:cTn id="141" dur="500"/>
                                        <p:tgtEl>
                                          <p:spTgt spid="3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down)">
                                      <p:cBhvr>
                                        <p:cTn id="144" dur="500"/>
                                        <p:tgtEl>
                                          <p:spTgt spid="34"/>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anim calcmode="lin" valueType="num">
                                      <p:cBhvr>
                                        <p:cTn id="149" dur="500" fill="hold"/>
                                        <p:tgtEl>
                                          <p:spTgt spid="50"/>
                                        </p:tgtEl>
                                        <p:attrNameLst>
                                          <p:attrName>ppt_w</p:attrName>
                                        </p:attrNameLst>
                                      </p:cBhvr>
                                      <p:tavLst>
                                        <p:tav tm="0" fmla="#ppt_w*sin(2.5*pi*$)">
                                          <p:val>
                                            <p:fltVal val="0"/>
                                          </p:val>
                                        </p:tav>
                                        <p:tav tm="100000">
                                          <p:val>
                                            <p:fltVal val="1"/>
                                          </p:val>
                                        </p:tav>
                                      </p:tavLst>
                                    </p:anim>
                                    <p:anim calcmode="lin" valueType="num">
                                      <p:cBhvr>
                                        <p:cTn id="150" dur="500" fill="hold"/>
                                        <p:tgtEl>
                                          <p:spTgt spid="5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anim calcmode="lin" valueType="num">
                                      <p:cBhvr>
                                        <p:cTn id="154" dur="500" fill="hold"/>
                                        <p:tgtEl>
                                          <p:spTgt spid="53"/>
                                        </p:tgtEl>
                                        <p:attrNameLst>
                                          <p:attrName>ppt_w</p:attrName>
                                        </p:attrNameLst>
                                      </p:cBhvr>
                                      <p:tavLst>
                                        <p:tav tm="0" fmla="#ppt_w*sin(2.5*pi*$)">
                                          <p:val>
                                            <p:fltVal val="0"/>
                                          </p:val>
                                        </p:tav>
                                        <p:tav tm="100000">
                                          <p:val>
                                            <p:fltVal val="1"/>
                                          </p:val>
                                        </p:tav>
                                      </p:tavLst>
                                    </p:anim>
                                    <p:anim calcmode="lin" valueType="num">
                                      <p:cBhvr>
                                        <p:cTn id="155" dur="500" fill="hold"/>
                                        <p:tgtEl>
                                          <p:spTgt spid="53"/>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1000"/>
                                        <p:tgtEl>
                                          <p:spTgt spid="61"/>
                                        </p:tgtEl>
                                      </p:cBhvr>
                                    </p:animEffect>
                                    <p:anim calcmode="lin" valueType="num">
                                      <p:cBhvr>
                                        <p:cTn id="160" dur="1000" fill="hold"/>
                                        <p:tgtEl>
                                          <p:spTgt spid="61"/>
                                        </p:tgtEl>
                                        <p:attrNameLst>
                                          <p:attrName>ppt_x</p:attrName>
                                        </p:attrNameLst>
                                      </p:cBhvr>
                                      <p:tavLst>
                                        <p:tav tm="0">
                                          <p:val>
                                            <p:strVal val="#ppt_x"/>
                                          </p:val>
                                        </p:tav>
                                        <p:tav tm="100000">
                                          <p:val>
                                            <p:strVal val="#ppt_x"/>
                                          </p:val>
                                        </p:tav>
                                      </p:tavLst>
                                    </p:anim>
                                    <p:anim calcmode="lin" valueType="num">
                                      <p:cBhvr>
                                        <p:cTn id="161" dur="1000" fill="hold"/>
                                        <p:tgtEl>
                                          <p:spTgt spid="6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1000"/>
                                        <p:tgtEl>
                                          <p:spTgt spid="60"/>
                                        </p:tgtEl>
                                      </p:cBhvr>
                                    </p:animEffect>
                                    <p:anim calcmode="lin" valueType="num">
                                      <p:cBhvr>
                                        <p:cTn id="165" dur="1000" fill="hold"/>
                                        <p:tgtEl>
                                          <p:spTgt spid="60"/>
                                        </p:tgtEl>
                                        <p:attrNameLst>
                                          <p:attrName>ppt_x</p:attrName>
                                        </p:attrNameLst>
                                      </p:cBhvr>
                                      <p:tavLst>
                                        <p:tav tm="0">
                                          <p:val>
                                            <p:strVal val="#ppt_x"/>
                                          </p:val>
                                        </p:tav>
                                        <p:tav tm="100000">
                                          <p:val>
                                            <p:strVal val="#ppt_x"/>
                                          </p:val>
                                        </p:tav>
                                      </p:tavLst>
                                    </p:anim>
                                    <p:anim calcmode="lin" valueType="num">
                                      <p:cBhvr>
                                        <p:cTn id="166" dur="1000" fill="hold"/>
                                        <p:tgtEl>
                                          <p:spTgt spid="6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500"/>
                                        <p:tgtEl>
                                          <p:spTgt spid="3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500"/>
                                        <p:tgtEl>
                                          <p:spTgt spid="3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40"/>
                                        </p:tgtEl>
                                        <p:attrNameLst>
                                          <p:attrName>style.visibility</p:attrName>
                                        </p:attrNameLst>
                                      </p:cBhvr>
                                      <p:to>
                                        <p:strVal val="visible"/>
                                      </p:to>
                                    </p:set>
                                    <p:animEffect transition="in" filter="wipe(down)">
                                      <p:cBhvr>
                                        <p:cTn id="175" dur="500"/>
                                        <p:tgtEl>
                                          <p:spTgt spid="4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41"/>
                                        </p:tgtEl>
                                        <p:attrNameLst>
                                          <p:attrName>style.visibility</p:attrName>
                                        </p:attrNameLst>
                                      </p:cBhvr>
                                      <p:to>
                                        <p:strVal val="visible"/>
                                      </p:to>
                                    </p:set>
                                    <p:animEffect transition="in" filter="wipe(down)">
                                      <p:cBhvr>
                                        <p:cTn id="178" dur="500"/>
                                        <p:tgtEl>
                                          <p:spTgt spid="41"/>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wipe(down)">
                                      <p:cBhvr>
                                        <p:cTn id="182" dur="500"/>
                                        <p:tgtEl>
                                          <p:spTgt spid="4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down)">
                                      <p:cBhvr>
                                        <p:cTn id="185" dur="500"/>
                                        <p:tgtEl>
                                          <p:spTgt spid="4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down)">
                                      <p:cBhvr>
                                        <p:cTn id="188" dur="500"/>
                                        <p:tgtEl>
                                          <p:spTgt spid="4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down)">
                                      <p:cBhvr>
                                        <p:cTn id="1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P spid="60" grpId="0"/>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24</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3" name="矩形 52"/>
          <p:cNvSpPr/>
          <p:nvPr/>
        </p:nvSpPr>
        <p:spPr>
          <a:xfrm>
            <a:off x="1344049" y="1567311"/>
            <a:ext cx="2245895" cy="2887579"/>
          </a:xfrm>
          <a:prstGeom prst="rect">
            <a:avLst/>
          </a:prstGeom>
          <a:blipFill>
            <a:blip r:embed="rId3"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344049"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417680"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6" name="矩形 47"/>
          <p:cNvSpPr>
            <a:spLocks noChangeArrowheads="1"/>
          </p:cNvSpPr>
          <p:nvPr/>
        </p:nvSpPr>
        <p:spPr bwMode="auto">
          <a:xfrm>
            <a:off x="1376133" y="5176071"/>
            <a:ext cx="2245895" cy="54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57" name="矩形 56"/>
          <p:cNvSpPr/>
          <p:nvPr/>
        </p:nvSpPr>
        <p:spPr>
          <a:xfrm>
            <a:off x="3753411" y="1567311"/>
            <a:ext cx="2245895" cy="2887579"/>
          </a:xfrm>
          <a:prstGeom prst="rect">
            <a:avLst/>
          </a:prstGeom>
          <a:blipFill>
            <a:blip r:embed="rId4"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753411"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827042"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0" name="矩形 47"/>
          <p:cNvSpPr>
            <a:spLocks noChangeArrowheads="1"/>
          </p:cNvSpPr>
          <p:nvPr/>
        </p:nvSpPr>
        <p:spPr bwMode="auto">
          <a:xfrm>
            <a:off x="3785495"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1" name="矩形 60"/>
          <p:cNvSpPr/>
          <p:nvPr/>
        </p:nvSpPr>
        <p:spPr>
          <a:xfrm>
            <a:off x="6162773" y="1567311"/>
            <a:ext cx="2245895" cy="2887579"/>
          </a:xfrm>
          <a:prstGeom prst="rect">
            <a:avLst/>
          </a:prstGeom>
          <a:blipFill>
            <a:blip r:embed="rId5" cstate="print"/>
            <a:srcRect/>
            <a:stretch>
              <a:fillRect b="1"/>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162773"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236404"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4" name="矩形 47"/>
          <p:cNvSpPr>
            <a:spLocks noChangeArrowheads="1"/>
          </p:cNvSpPr>
          <p:nvPr/>
        </p:nvSpPr>
        <p:spPr bwMode="auto">
          <a:xfrm>
            <a:off x="6194857"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5" name="矩形 64"/>
          <p:cNvSpPr/>
          <p:nvPr/>
        </p:nvSpPr>
        <p:spPr>
          <a:xfrm>
            <a:off x="8572136" y="1567311"/>
            <a:ext cx="2245895" cy="2887579"/>
          </a:xfrm>
          <a:prstGeom prst="rect">
            <a:avLst/>
          </a:prstGeom>
          <a:blipFill>
            <a:blip r:embed="rId6"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572136"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8645767"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8" name="矩形 47"/>
          <p:cNvSpPr>
            <a:spLocks noChangeArrowheads="1"/>
          </p:cNvSpPr>
          <p:nvPr/>
        </p:nvSpPr>
        <p:spPr bwMode="auto">
          <a:xfrm>
            <a:off x="8604220"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ppt_x"/>
                                          </p:val>
                                        </p:tav>
                                        <p:tav tm="100000">
                                          <p:val>
                                            <p:strVal val="#ppt_x"/>
                                          </p:val>
                                        </p:tav>
                                      </p:tavLst>
                                    </p:anim>
                                    <p:anim calcmode="lin" valueType="num">
                                      <p:cBhvr additive="base">
                                        <p:cTn id="17" dur="500" fill="hold"/>
                                        <p:tgtEl>
                                          <p:spTgt spid="5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ppt_x"/>
                                          </p:val>
                                        </p:tav>
                                        <p:tav tm="100000">
                                          <p:val>
                                            <p:strVal val="#ppt_x"/>
                                          </p:val>
                                        </p:tav>
                                      </p:tavLst>
                                    </p:anim>
                                    <p:anim calcmode="lin" valueType="num">
                                      <p:cBhvr additive="base">
                                        <p:cTn id="30" dur="500" fill="hold"/>
                                        <p:tgtEl>
                                          <p:spTgt spid="6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ppt_x"/>
                                          </p:val>
                                        </p:tav>
                                        <p:tav tm="100000">
                                          <p:val>
                                            <p:strVal val="#ppt_x"/>
                                          </p:val>
                                        </p:tav>
                                      </p:tavLst>
                                    </p:anim>
                                    <p:anim calcmode="lin" valueType="num">
                                      <p:cBhvr additive="base">
                                        <p:cTn id="35" dur="500" fill="hold"/>
                                        <p:tgtEl>
                                          <p:spTgt spid="65"/>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randombar(horizontal)">
                                      <p:cBhvr>
                                        <p:cTn id="43" dur="400"/>
                                        <p:tgtEl>
                                          <p:spTgt spid="55"/>
                                        </p:tgtEl>
                                      </p:cBhvr>
                                    </p:animEffect>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4" presetClass="entr" presetSubtype="10"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randombar(horizontal)">
                                      <p:cBhvr>
                                        <p:cTn id="52" dur="400"/>
                                        <p:tgtEl>
                                          <p:spTgt spid="59"/>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ppt_x"/>
                                          </p:val>
                                        </p:tav>
                                        <p:tav tm="100000">
                                          <p:val>
                                            <p:strVal val="#ppt_x"/>
                                          </p:val>
                                        </p:tav>
                                      </p:tavLst>
                                    </p:anim>
                                    <p:anim calcmode="lin" valueType="num">
                                      <p:cBhvr additive="base">
                                        <p:cTn id="57" dur="500" fill="hold"/>
                                        <p:tgtEl>
                                          <p:spTgt spid="60"/>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14" presetClass="entr" presetSubtype="1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randombar(horizontal)">
                                      <p:cBhvr>
                                        <p:cTn id="61" dur="400"/>
                                        <p:tgtEl>
                                          <p:spTgt spid="63"/>
                                        </p:tgtEl>
                                      </p:cBhvr>
                                    </p:animEffect>
                                  </p:childTnLst>
                                </p:cTn>
                              </p:par>
                            </p:childTnLst>
                          </p:cTn>
                        </p:par>
                        <p:par>
                          <p:cTn id="62" fill="hold">
                            <p:stCondLst>
                              <p:cond delay="4500"/>
                            </p:stCondLst>
                            <p:childTnLst>
                              <p:par>
                                <p:cTn id="63" presetID="2" presetClass="entr" presetSubtype="4"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par>
                          <p:cTn id="67" fill="hold">
                            <p:stCondLst>
                              <p:cond delay="5000"/>
                            </p:stCondLst>
                            <p:childTnLst>
                              <p:par>
                                <p:cTn id="68" presetID="14" presetClass="entr" presetSubtype="1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randombar(horizontal)">
                                      <p:cBhvr>
                                        <p:cTn id="70" dur="400"/>
                                        <p:tgtEl>
                                          <p:spTgt spid="67"/>
                                        </p:tgtEl>
                                      </p:cBhvr>
                                    </p:animEffect>
                                  </p:childTnLst>
                                </p:cTn>
                              </p:par>
                            </p:childTnLst>
                          </p:cTn>
                        </p:par>
                        <p:par>
                          <p:cTn id="71" fill="hold">
                            <p:stCondLst>
                              <p:cond delay="5500"/>
                            </p:stCondLst>
                            <p:childTnLst>
                              <p:par>
                                <p:cTn id="72" presetID="2" presetClass="entr" presetSubtype="4" fill="hold" grpId="0" nodeType="after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ppt_x"/>
                                          </p:val>
                                        </p:tav>
                                        <p:tav tm="100000">
                                          <p:val>
                                            <p:strVal val="#ppt_x"/>
                                          </p:val>
                                        </p:tav>
                                      </p:tavLst>
                                    </p:anim>
                                    <p:anim calcmode="lin" valueType="num">
                                      <p:cBhvr additive="base">
                                        <p:cTn id="7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56" grpId="0"/>
      <p:bldP spid="57" grpId="0" animBg="1"/>
      <p:bldP spid="58" grpId="0" animBg="1"/>
      <p:bldP spid="59" grpId="0"/>
      <p:bldP spid="60" grpId="0"/>
      <p:bldP spid="61" grpId="0" animBg="1"/>
      <p:bldP spid="62" grpId="0" animBg="1"/>
      <p:bldP spid="63" grpId="0"/>
      <p:bldP spid="64" grpId="0"/>
      <p:bldP spid="65" grpId="0" animBg="1"/>
      <p:bldP spid="66" grpId="0" animBg="1"/>
      <p:bldP spid="67" grpId="0"/>
      <p:bldP spid="6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25</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工作不足之处</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第四章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33240" y="3133079"/>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59" name="直接连接符 58"/>
          <p:cNvCxnSpPr/>
          <p:nvPr/>
        </p:nvCxnSpPr>
        <p:spPr>
          <a:xfrm flipH="1">
            <a:off x="6050562" y="472473"/>
            <a:ext cx="1" cy="1300343"/>
          </a:xfrm>
          <a:prstGeom prst="line">
            <a:avLst/>
          </a:prstGeom>
          <a:ln w="9525">
            <a:solidFill>
              <a:srgbClr val="2F5EB0"/>
            </a:solidFill>
            <a:prstDash val="sysDash"/>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660794" y="1605969"/>
            <a:ext cx="2779537" cy="2779537"/>
            <a:chOff x="3325860" y="1074902"/>
            <a:chExt cx="2531533" cy="2531533"/>
          </a:xfrm>
          <a:gradFill>
            <a:gsLst>
              <a:gs pos="0">
                <a:srgbClr val="0E1A40"/>
              </a:gs>
              <a:gs pos="100000">
                <a:srgbClr val="2F5EB0"/>
              </a:gs>
            </a:gsLst>
            <a:lin ang="13800000" scaled="0"/>
          </a:gradFill>
        </p:grpSpPr>
        <p:sp>
          <p:nvSpPr>
            <p:cNvPr id="61" name="椭圆 60"/>
            <p:cNvSpPr/>
            <p:nvPr/>
          </p:nvSpPr>
          <p:spPr>
            <a:xfrm>
              <a:off x="3325860" y="1074902"/>
              <a:ext cx="2531533" cy="253153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2" name="Freeform 627"/>
            <p:cNvSpPr>
              <a:spLocks noEditPoints="1"/>
            </p:cNvSpPr>
            <p:nvPr/>
          </p:nvSpPr>
          <p:spPr bwMode="auto">
            <a:xfrm>
              <a:off x="4400627" y="1777117"/>
              <a:ext cx="381999" cy="475170"/>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accent1">
                <a:lumMod val="60000"/>
                <a:lumOff val="40000"/>
              </a:schemeClr>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63" name="文本框 23"/>
            <p:cNvSpPr txBox="1"/>
            <p:nvPr/>
          </p:nvSpPr>
          <p:spPr>
            <a:xfrm>
              <a:off x="3505189" y="2341943"/>
              <a:ext cx="2172875" cy="363199"/>
            </a:xfrm>
            <a:prstGeom prst="rect">
              <a:avLst/>
            </a:prstGeom>
            <a:noFill/>
          </p:spPr>
          <p:txBody>
            <a:bodyPr wrap="square" rtlCol="0">
              <a:sp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078343" y="1872196"/>
            <a:ext cx="939800" cy="939800"/>
            <a:chOff x="2386060" y="1495059"/>
            <a:chExt cx="939800" cy="939800"/>
          </a:xfrm>
        </p:grpSpPr>
        <p:sp>
          <p:nvSpPr>
            <p:cNvPr id="65" name="椭圆 64"/>
            <p:cNvSpPr/>
            <p:nvPr/>
          </p:nvSpPr>
          <p:spPr>
            <a:xfrm>
              <a:off x="2386060" y="1495059"/>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6" name="Freeform 1986"/>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6773534" y="1593639"/>
            <a:ext cx="939800" cy="939800"/>
            <a:chOff x="5454052" y="1074902"/>
            <a:chExt cx="939800" cy="939800"/>
          </a:xfrm>
        </p:grpSpPr>
        <p:sp>
          <p:nvSpPr>
            <p:cNvPr id="68" name="椭圆 67"/>
            <p:cNvSpPr/>
            <p:nvPr/>
          </p:nvSpPr>
          <p:spPr>
            <a:xfrm>
              <a:off x="5454052" y="1074902"/>
              <a:ext cx="939800" cy="939800"/>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729640" y="1309909"/>
              <a:ext cx="411300" cy="441104"/>
              <a:chOff x="5995987" y="547688"/>
              <a:chExt cx="219075" cy="234950"/>
            </a:xfrm>
            <a:solidFill>
              <a:schemeClr val="bg1"/>
            </a:solidFill>
          </p:grpSpPr>
          <p:sp>
            <p:nvSpPr>
              <p:cNvPr id="70" name="Freeform 1590"/>
              <p:cNvSpPr>
                <a:spLocks noEditPoints="1"/>
              </p:cNvSpPr>
              <p:nvPr/>
            </p:nvSpPr>
            <p:spPr bwMode="auto">
              <a:xfrm>
                <a:off x="5995987" y="547688"/>
                <a:ext cx="168275" cy="168275"/>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1" name="Freeform 1591"/>
              <p:cNvSpPr>
                <a:spLocks noEditPoints="1"/>
              </p:cNvSpPr>
              <p:nvPr/>
            </p:nvSpPr>
            <p:spPr bwMode="auto">
              <a:xfrm>
                <a:off x="6130925" y="698500"/>
                <a:ext cx="84137" cy="84138"/>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72" name="组合 71"/>
          <p:cNvGrpSpPr/>
          <p:nvPr/>
        </p:nvGrpSpPr>
        <p:grpSpPr>
          <a:xfrm>
            <a:off x="4653731" y="3501008"/>
            <a:ext cx="939800" cy="939800"/>
            <a:chOff x="3080330" y="2789142"/>
            <a:chExt cx="939800" cy="939800"/>
          </a:xfrm>
        </p:grpSpPr>
        <p:sp>
          <p:nvSpPr>
            <p:cNvPr id="73" name="椭圆 72"/>
            <p:cNvSpPr/>
            <p:nvPr/>
          </p:nvSpPr>
          <p:spPr>
            <a:xfrm>
              <a:off x="3080330" y="2789142"/>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74" name="组合 73"/>
            <p:cNvGrpSpPr/>
            <p:nvPr/>
          </p:nvGrpSpPr>
          <p:grpSpPr>
            <a:xfrm>
              <a:off x="3294687" y="3010257"/>
              <a:ext cx="497794" cy="491067"/>
              <a:chOff x="8123237" y="3667126"/>
              <a:chExt cx="234950" cy="231775"/>
            </a:xfrm>
            <a:solidFill>
              <a:schemeClr val="bg1"/>
            </a:solidFill>
          </p:grpSpPr>
          <p:sp>
            <p:nvSpPr>
              <p:cNvPr id="75" name="Freeform 1086"/>
              <p:cNvSpPr>
                <a:spLocks noEditPoints="1"/>
              </p:cNvSpPr>
              <p:nvPr/>
            </p:nvSpPr>
            <p:spPr bwMode="auto">
              <a:xfrm>
                <a:off x="8123237" y="3667126"/>
                <a:ext cx="234950" cy="231775"/>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6" name="Freeform 1087"/>
              <p:cNvSpPr>
                <a:spLocks noEditPoints="1"/>
              </p:cNvSpPr>
              <p:nvPr/>
            </p:nvSpPr>
            <p:spPr bwMode="auto">
              <a:xfrm>
                <a:off x="8147050" y="3687763"/>
                <a:ext cx="188912" cy="18891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83" name="组合 82"/>
          <p:cNvGrpSpPr/>
          <p:nvPr/>
        </p:nvGrpSpPr>
        <p:grpSpPr>
          <a:xfrm>
            <a:off x="7076985" y="3242525"/>
            <a:ext cx="901165" cy="901165"/>
            <a:chOff x="5719249" y="3077288"/>
            <a:chExt cx="767347" cy="767347"/>
          </a:xfrm>
        </p:grpSpPr>
        <p:sp>
          <p:nvSpPr>
            <p:cNvPr id="84" name="椭圆 83"/>
            <p:cNvSpPr/>
            <p:nvPr/>
          </p:nvSpPr>
          <p:spPr>
            <a:xfrm>
              <a:off x="5719249" y="3077288"/>
              <a:ext cx="767347" cy="767347"/>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85"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sp>
        <p:nvSpPr>
          <p:cNvPr id="86" name="椭圆 85"/>
          <p:cNvSpPr/>
          <p:nvPr/>
        </p:nvSpPr>
        <p:spPr>
          <a:xfrm>
            <a:off x="5733891" y="419393"/>
            <a:ext cx="633343" cy="63334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857227" y="3861048"/>
            <a:ext cx="1656184" cy="367030"/>
          </a:xfrm>
          <a:prstGeom prst="rect">
            <a:avLst/>
          </a:prstGeom>
        </p:spPr>
        <p:txBody>
          <a:bodyPr wrap="square" lIns="91431" tIns="45716" rIns="91431" bIns="45716">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88" name="矩形 87"/>
          <p:cNvSpPr/>
          <p:nvPr/>
        </p:nvSpPr>
        <p:spPr>
          <a:xfrm>
            <a:off x="2065139" y="2204864"/>
            <a:ext cx="1841984" cy="367030"/>
          </a:xfrm>
          <a:prstGeom prst="rect">
            <a:avLst/>
          </a:prstGeom>
        </p:spPr>
        <p:txBody>
          <a:bodyPr wrap="square" lIns="91431" tIns="45716" rIns="91431" bIns="45716">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89" name="矩形 88"/>
          <p:cNvSpPr/>
          <p:nvPr/>
        </p:nvSpPr>
        <p:spPr>
          <a:xfrm>
            <a:off x="7825779" y="1772816"/>
            <a:ext cx="1841984" cy="367030"/>
          </a:xfrm>
          <a:prstGeom prst="rect">
            <a:avLst/>
          </a:prstGeom>
        </p:spPr>
        <p:txBody>
          <a:bodyPr wrap="square" lIns="91431" tIns="45716" rIns="91431" bIns="45716">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90" name="矩形 89"/>
          <p:cNvSpPr/>
          <p:nvPr/>
        </p:nvSpPr>
        <p:spPr>
          <a:xfrm>
            <a:off x="8113811" y="3501008"/>
            <a:ext cx="2171800" cy="367030"/>
          </a:xfrm>
          <a:prstGeom prst="rect">
            <a:avLst/>
          </a:prstGeom>
        </p:spPr>
        <p:txBody>
          <a:bodyPr wrap="square" lIns="91431" tIns="45716" rIns="91431" bIns="45716">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91"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2"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3" name="TextBox 92"/>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par>
                                <p:cTn id="13" presetID="23" presetClass="entr" presetSubtype="32"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p:cTn id="15" dur="500" fill="hold"/>
                                        <p:tgtEl>
                                          <p:spTgt spid="60"/>
                                        </p:tgtEl>
                                        <p:attrNameLst>
                                          <p:attrName>ppt_w</p:attrName>
                                        </p:attrNameLst>
                                      </p:cBhvr>
                                      <p:tavLst>
                                        <p:tav tm="0">
                                          <p:val>
                                            <p:strVal val="4*#ppt_w"/>
                                          </p:val>
                                        </p:tav>
                                        <p:tav tm="100000">
                                          <p:val>
                                            <p:strVal val="#ppt_w"/>
                                          </p:val>
                                        </p:tav>
                                      </p:tavLst>
                                    </p:anim>
                                    <p:anim calcmode="lin" valueType="num">
                                      <p:cBhvr>
                                        <p:cTn id="16" dur="500" fill="hold"/>
                                        <p:tgtEl>
                                          <p:spTgt spid="60"/>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400" fill="hold"/>
                                        <p:tgtEl>
                                          <p:spTgt spid="64"/>
                                        </p:tgtEl>
                                        <p:attrNameLst>
                                          <p:attrName>ppt_w</p:attrName>
                                        </p:attrNameLst>
                                      </p:cBhvr>
                                      <p:tavLst>
                                        <p:tav tm="0">
                                          <p:val>
                                            <p:fltVal val="0"/>
                                          </p:val>
                                        </p:tav>
                                        <p:tav tm="100000">
                                          <p:val>
                                            <p:strVal val="#ppt_w"/>
                                          </p:val>
                                        </p:tav>
                                      </p:tavLst>
                                    </p:anim>
                                    <p:anim calcmode="lin" valueType="num">
                                      <p:cBhvr>
                                        <p:cTn id="21" dur="400" fill="hold"/>
                                        <p:tgtEl>
                                          <p:spTgt spid="64"/>
                                        </p:tgtEl>
                                        <p:attrNameLst>
                                          <p:attrName>ppt_h</p:attrName>
                                        </p:attrNameLst>
                                      </p:cBhvr>
                                      <p:tavLst>
                                        <p:tav tm="0">
                                          <p:val>
                                            <p:fltVal val="0"/>
                                          </p:val>
                                        </p:tav>
                                        <p:tav tm="100000">
                                          <p:val>
                                            <p:strVal val="#ppt_h"/>
                                          </p:val>
                                        </p:tav>
                                      </p:tavLst>
                                    </p:anim>
                                    <p:animEffect transition="in" filter="fade">
                                      <p:cBhvr>
                                        <p:cTn id="22" dur="400"/>
                                        <p:tgtEl>
                                          <p:spTgt spid="6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randombar(horizontal)">
                                      <p:cBhvr>
                                        <p:cTn id="25" dur="400"/>
                                        <p:tgtEl>
                                          <p:spTgt spid="8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p:cTn id="29" dur="400" fill="hold"/>
                                        <p:tgtEl>
                                          <p:spTgt spid="72"/>
                                        </p:tgtEl>
                                        <p:attrNameLst>
                                          <p:attrName>ppt_w</p:attrName>
                                        </p:attrNameLst>
                                      </p:cBhvr>
                                      <p:tavLst>
                                        <p:tav tm="0">
                                          <p:val>
                                            <p:fltVal val="0"/>
                                          </p:val>
                                        </p:tav>
                                        <p:tav tm="100000">
                                          <p:val>
                                            <p:strVal val="#ppt_w"/>
                                          </p:val>
                                        </p:tav>
                                      </p:tavLst>
                                    </p:anim>
                                    <p:anim calcmode="lin" valueType="num">
                                      <p:cBhvr>
                                        <p:cTn id="30" dur="400" fill="hold"/>
                                        <p:tgtEl>
                                          <p:spTgt spid="72"/>
                                        </p:tgtEl>
                                        <p:attrNameLst>
                                          <p:attrName>ppt_h</p:attrName>
                                        </p:attrNameLst>
                                      </p:cBhvr>
                                      <p:tavLst>
                                        <p:tav tm="0">
                                          <p:val>
                                            <p:fltVal val="0"/>
                                          </p:val>
                                        </p:tav>
                                        <p:tav tm="100000">
                                          <p:val>
                                            <p:strVal val="#ppt_h"/>
                                          </p:val>
                                        </p:tav>
                                      </p:tavLst>
                                    </p:anim>
                                    <p:animEffect transition="in" filter="fade">
                                      <p:cBhvr>
                                        <p:cTn id="31" dur="400"/>
                                        <p:tgtEl>
                                          <p:spTgt spid="7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randombar(horizontal)">
                                      <p:cBhvr>
                                        <p:cTn id="34" dur="400"/>
                                        <p:tgtEl>
                                          <p:spTgt spid="87"/>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400" fill="hold"/>
                                        <p:tgtEl>
                                          <p:spTgt spid="83"/>
                                        </p:tgtEl>
                                        <p:attrNameLst>
                                          <p:attrName>ppt_w</p:attrName>
                                        </p:attrNameLst>
                                      </p:cBhvr>
                                      <p:tavLst>
                                        <p:tav tm="0">
                                          <p:val>
                                            <p:fltVal val="0"/>
                                          </p:val>
                                        </p:tav>
                                        <p:tav tm="100000">
                                          <p:val>
                                            <p:strVal val="#ppt_w"/>
                                          </p:val>
                                        </p:tav>
                                      </p:tavLst>
                                    </p:anim>
                                    <p:anim calcmode="lin" valueType="num">
                                      <p:cBhvr>
                                        <p:cTn id="39" dur="400" fill="hold"/>
                                        <p:tgtEl>
                                          <p:spTgt spid="83"/>
                                        </p:tgtEl>
                                        <p:attrNameLst>
                                          <p:attrName>ppt_h</p:attrName>
                                        </p:attrNameLst>
                                      </p:cBhvr>
                                      <p:tavLst>
                                        <p:tav tm="0">
                                          <p:val>
                                            <p:fltVal val="0"/>
                                          </p:val>
                                        </p:tav>
                                        <p:tav tm="100000">
                                          <p:val>
                                            <p:strVal val="#ppt_h"/>
                                          </p:val>
                                        </p:tav>
                                      </p:tavLst>
                                    </p:anim>
                                    <p:animEffect transition="in" filter="fade">
                                      <p:cBhvr>
                                        <p:cTn id="40" dur="400"/>
                                        <p:tgtEl>
                                          <p:spTgt spid="8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randombar(horizontal)">
                                      <p:cBhvr>
                                        <p:cTn id="43" dur="400"/>
                                        <p:tgtEl>
                                          <p:spTgt spid="90"/>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400" fill="hold"/>
                                        <p:tgtEl>
                                          <p:spTgt spid="67"/>
                                        </p:tgtEl>
                                        <p:attrNameLst>
                                          <p:attrName>ppt_w</p:attrName>
                                        </p:attrNameLst>
                                      </p:cBhvr>
                                      <p:tavLst>
                                        <p:tav tm="0">
                                          <p:val>
                                            <p:fltVal val="0"/>
                                          </p:val>
                                        </p:tav>
                                        <p:tav tm="100000">
                                          <p:val>
                                            <p:strVal val="#ppt_w"/>
                                          </p:val>
                                        </p:tav>
                                      </p:tavLst>
                                    </p:anim>
                                    <p:anim calcmode="lin" valueType="num">
                                      <p:cBhvr>
                                        <p:cTn id="48" dur="400" fill="hold"/>
                                        <p:tgtEl>
                                          <p:spTgt spid="67"/>
                                        </p:tgtEl>
                                        <p:attrNameLst>
                                          <p:attrName>ppt_h</p:attrName>
                                        </p:attrNameLst>
                                      </p:cBhvr>
                                      <p:tavLst>
                                        <p:tav tm="0">
                                          <p:val>
                                            <p:fltVal val="0"/>
                                          </p:val>
                                        </p:tav>
                                        <p:tav tm="100000">
                                          <p:val>
                                            <p:strVal val="#ppt_h"/>
                                          </p:val>
                                        </p:tav>
                                      </p:tavLst>
                                    </p:anim>
                                    <p:animEffect transition="in" filter="fade">
                                      <p:cBhvr>
                                        <p:cTn id="49" dur="400"/>
                                        <p:tgtEl>
                                          <p:spTgt spid="6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randombar(horizontal)">
                                      <p:cBhvr>
                                        <p:cTn id="52" dur="400"/>
                                        <p:tgtEl>
                                          <p:spTgt spid="89"/>
                                        </p:tgtEl>
                                      </p:cBhvr>
                                    </p:animEffec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childTnLst>
                                </p:cTn>
                              </p:par>
                              <p:par>
                                <p:cTn id="56" presetID="35" presetClass="path" presetSubtype="0" accel="50000" decel="50000" fill="hold" grpId="1" nodeType="withEffect">
                                  <p:stCondLst>
                                    <p:cond delay="0"/>
                                  </p:stCondLst>
                                  <p:childTnLst>
                                    <p:animMotion origin="layout" path="M -3.56836E-6 -3.7037E-7 L 0.36686 0.15278 " pathEditMode="relative" rAng="0" ptsTypes="AA">
                                      <p:cBhvr>
                                        <p:cTn id="57" dur="500" spd="-99900" fill="hold"/>
                                        <p:tgtEl>
                                          <p:spTgt spid="91"/>
                                        </p:tgtEl>
                                        <p:attrNameLst>
                                          <p:attrName>ppt_x</p:attrName>
                                          <p:attrName>ppt_y</p:attrName>
                                        </p:attrNameLst>
                                      </p:cBhvr>
                                      <p:rCtr x="18343" y="7639"/>
                                    </p:animMotion>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7.85742E-7 -3.33333E-6 L -0.39495 -0.11018 " pathEditMode="relative" rAng="0" ptsTypes="AA">
                                      <p:cBhvr>
                                        <p:cTn id="61" dur="500" spd="-99900" fill="hold"/>
                                        <p:tgtEl>
                                          <p:spTgt spid="92"/>
                                        </p:tgtEl>
                                        <p:attrNameLst>
                                          <p:attrName>ppt_x</p:attrName>
                                          <p:attrName>ppt_y</p:attrName>
                                        </p:attrNameLst>
                                      </p:cBhvr>
                                      <p:rCtr x="-19748" y="-5509"/>
                                    </p:animMotion>
                                  </p:childTnLst>
                                </p:cTn>
                              </p:par>
                            </p:childTnLst>
                          </p:cTn>
                        </p:par>
                        <p:par>
                          <p:cTn id="62" fill="hold">
                            <p:stCondLst>
                              <p:cond delay="3000"/>
                            </p:stCondLst>
                            <p:childTnLst>
                              <p:par>
                                <p:cTn id="63" presetID="18" presetClass="entr" presetSubtype="3"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strips(upRight)">
                                      <p:cBhvr>
                                        <p:cTn id="6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p:bldP spid="88" grpId="0"/>
      <p:bldP spid="89" grpId="0"/>
      <p:bldP spid="90" grpId="0"/>
      <p:bldP spid="91" grpId="0" animBg="1"/>
      <p:bldP spid="91" grpId="1" animBg="1"/>
      <p:bldP spid="92" grpId="0" animBg="1"/>
      <p:bldP spid="92" grpId="1" animBg="1"/>
      <p:bldP spid="9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Freeform 6"/>
          <p:cNvSpPr/>
          <p:nvPr/>
        </p:nvSpPr>
        <p:spPr bwMode="auto">
          <a:xfrm>
            <a:off x="8952414" y="2532034"/>
            <a:ext cx="1011592"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5" name="Freeform 7"/>
          <p:cNvSpPr/>
          <p:nvPr/>
        </p:nvSpPr>
        <p:spPr bwMode="auto">
          <a:xfrm>
            <a:off x="6379651" y="3547199"/>
            <a:ext cx="1015166"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Oval 8"/>
          <p:cNvSpPr>
            <a:spLocks noChangeArrowheads="1"/>
          </p:cNvSpPr>
          <p:nvPr/>
        </p:nvSpPr>
        <p:spPr bwMode="auto">
          <a:xfrm>
            <a:off x="1993131" y="1923926"/>
            <a:ext cx="1840882" cy="1833732"/>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Oval 9"/>
          <p:cNvSpPr>
            <a:spLocks noChangeArrowheads="1"/>
          </p:cNvSpPr>
          <p:nvPr/>
        </p:nvSpPr>
        <p:spPr bwMode="auto">
          <a:xfrm>
            <a:off x="3362176" y="1830988"/>
            <a:ext cx="2287698" cy="228054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pPr algn="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Freeform 15"/>
          <p:cNvSpPr/>
          <p:nvPr/>
        </p:nvSpPr>
        <p:spPr bwMode="auto">
          <a:xfrm>
            <a:off x="7659750" y="3146574"/>
            <a:ext cx="1015166"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TextBox 14"/>
          <p:cNvSpPr txBox="1"/>
          <p:nvPr/>
        </p:nvSpPr>
        <p:spPr>
          <a:xfrm>
            <a:off x="6556740" y="3060423"/>
            <a:ext cx="617478"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20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0" name="TextBox 18"/>
          <p:cNvSpPr txBox="1"/>
          <p:nvPr/>
        </p:nvSpPr>
        <p:spPr>
          <a:xfrm>
            <a:off x="7856991" y="2564755"/>
            <a:ext cx="620684"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50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1" name="TextBox 19"/>
          <p:cNvSpPr txBox="1"/>
          <p:nvPr/>
        </p:nvSpPr>
        <p:spPr>
          <a:xfrm>
            <a:off x="9146266" y="1972386"/>
            <a:ext cx="623889"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80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cxnSp>
        <p:nvCxnSpPr>
          <p:cNvPr id="22" name="直接连接符 21"/>
          <p:cNvCxnSpPr/>
          <p:nvPr/>
        </p:nvCxnSpPr>
        <p:spPr>
          <a:xfrm>
            <a:off x="4343220" y="3223361"/>
            <a:ext cx="1655835"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999055" y="4240657"/>
            <a:ext cx="4252983"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9"/>
          <p:cNvSpPr txBox="1"/>
          <p:nvPr/>
        </p:nvSpPr>
        <p:spPr>
          <a:xfrm flipH="1">
            <a:off x="5999055" y="4627236"/>
            <a:ext cx="2786907" cy="3124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spcBef>
                <a:spcPct val="0"/>
              </a:spcBef>
              <a:buFont typeface="Arial" panose="020B0604020202020204" pitchFamily="34" charset="0"/>
              <a:buNone/>
            </a:pPr>
            <a:endParaRPr lang="zh-CN" altLang="en-US" sz="1800" dirty="0">
              <a:solidFill>
                <a:srgbClr val="2F5EB0"/>
              </a:solidFill>
              <a:latin typeface="微软雅黑" panose="020B0503020204020204" pitchFamily="34" charset="-122"/>
              <a:cs typeface="Arial" panose="020B0604020202020204" pitchFamily="34" charset="0"/>
            </a:endParaRPr>
          </a:p>
        </p:txBody>
      </p:sp>
      <p:sp>
        <p:nvSpPr>
          <p:cNvPr id="25" name="TextBox 30"/>
          <p:cNvSpPr txBox="1"/>
          <p:nvPr/>
        </p:nvSpPr>
        <p:spPr>
          <a:xfrm>
            <a:off x="5999054" y="4941168"/>
            <a:ext cx="4602129" cy="650240"/>
          </a:xfrm>
          <a:prstGeom prst="rect">
            <a:avLst/>
          </a:prstGeom>
          <a:noFill/>
        </p:spPr>
        <p:txBody>
          <a:bodyPr wrap="square" rtlCol="0">
            <a:spAutoFit/>
          </a:bodyPr>
          <a:lstStyle/>
          <a:p>
            <a:pPr>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Oval 10"/>
          <p:cNvSpPr>
            <a:spLocks noChangeArrowheads="1"/>
          </p:cNvSpPr>
          <p:nvPr/>
        </p:nvSpPr>
        <p:spPr bwMode="auto">
          <a:xfrm>
            <a:off x="2568630" y="3049902"/>
            <a:ext cx="1915947" cy="1923095"/>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ctr" anchorCtr="0" compatLnSpc="1"/>
          <a:lstStyle/>
          <a:p>
            <a:pPr algn="ct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0-#ppt_w/2"/>
                                          </p:val>
                                        </p:tav>
                                        <p:tav tm="100000">
                                          <p:val>
                                            <p:strVal val="#ppt_x"/>
                                          </p:val>
                                        </p:tav>
                                      </p:tavLst>
                                    </p:anim>
                                    <p:anim calcmode="lin" valueType="num">
                                      <p:cBhvr additive="base">
                                        <p:cTn id="8" dur="3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400" fill="hold"/>
                                        <p:tgtEl>
                                          <p:spTgt spid="26"/>
                                        </p:tgtEl>
                                        <p:attrNameLst>
                                          <p:attrName>ppt_x</p:attrName>
                                        </p:attrNameLst>
                                      </p:cBhvr>
                                      <p:tavLst>
                                        <p:tav tm="0">
                                          <p:val>
                                            <p:strVal val="#ppt_x"/>
                                          </p:val>
                                        </p:tav>
                                        <p:tav tm="100000">
                                          <p:val>
                                            <p:strVal val="#ppt_x"/>
                                          </p:val>
                                        </p:tav>
                                      </p:tavLst>
                                    </p:anim>
                                    <p:anim calcmode="lin" valueType="num">
                                      <p:cBhvr additive="base">
                                        <p:cTn id="12" dur="4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400" fill="hold"/>
                                        <p:tgtEl>
                                          <p:spTgt spid="17"/>
                                        </p:tgtEl>
                                        <p:attrNameLst>
                                          <p:attrName>ppt_x</p:attrName>
                                        </p:attrNameLst>
                                      </p:cBhvr>
                                      <p:tavLst>
                                        <p:tav tm="0">
                                          <p:val>
                                            <p:strVal val="1+#ppt_w/2"/>
                                          </p:val>
                                        </p:tav>
                                        <p:tav tm="100000">
                                          <p:val>
                                            <p:strVal val="#ppt_x"/>
                                          </p:val>
                                        </p:tav>
                                      </p:tavLst>
                                    </p:anim>
                                    <p:anim calcmode="lin" valueType="num">
                                      <p:cBhvr additive="base">
                                        <p:cTn id="16" dur="400" fill="hold"/>
                                        <p:tgtEl>
                                          <p:spTgt spid="17"/>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400"/>
                                        <p:tgtEl>
                                          <p:spTgt spid="2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350"/>
                                        <p:tgtEl>
                                          <p:spTgt spid="23"/>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2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Effect transition="in" filter="fade">
                                      <p:cBhvr>
                                        <p:cTn id="51" dur="100"/>
                                        <p:tgtEl>
                                          <p:spTgt spid="24"/>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5"/>
                                        </p:tgtEl>
                                        <p:attrNameLst>
                                          <p:attrName>style.visibility</p:attrName>
                                        </p:attrNameLst>
                                      </p:cBhvr>
                                      <p:to>
                                        <p:strVal val="visible"/>
                                      </p:to>
                                    </p:set>
                                    <p:animEffect transition="in" filter="fade">
                                      <p:cBhvr>
                                        <p:cTn id="54"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0" grpId="0"/>
      <p:bldP spid="21" grpId="0"/>
      <p:bldP spid="24" grpId="0"/>
      <p:bldP spid="25" grpId="0"/>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28</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Bent Arrow 21"/>
          <p:cNvSpPr/>
          <p:nvPr/>
        </p:nvSpPr>
        <p:spPr>
          <a:xfrm>
            <a:off x="8415711" y="2206058"/>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prstClr val="black"/>
              </a:solidFill>
            </a:endParaRPr>
          </a:p>
        </p:txBody>
      </p:sp>
      <p:sp>
        <p:nvSpPr>
          <p:cNvPr id="15" name="Bent Arrow 18"/>
          <p:cNvSpPr/>
          <p:nvPr/>
        </p:nvSpPr>
        <p:spPr>
          <a:xfrm>
            <a:off x="1129035" y="3756975"/>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prstClr val="black"/>
              </a:solidFill>
            </a:endParaRPr>
          </a:p>
        </p:txBody>
      </p:sp>
      <p:sp>
        <p:nvSpPr>
          <p:cNvPr id="16" name="Bent Arrow 20"/>
          <p:cNvSpPr/>
          <p:nvPr/>
        </p:nvSpPr>
        <p:spPr>
          <a:xfrm>
            <a:off x="5986817" y="2809191"/>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prstClr val="black"/>
              </a:solidFill>
            </a:endParaRPr>
          </a:p>
        </p:txBody>
      </p:sp>
      <p:sp>
        <p:nvSpPr>
          <p:cNvPr id="17" name="Bent Arrow 19"/>
          <p:cNvSpPr/>
          <p:nvPr/>
        </p:nvSpPr>
        <p:spPr>
          <a:xfrm>
            <a:off x="3557925" y="3240003"/>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a:solidFill>
                <a:prstClr val="black"/>
              </a:solidFill>
            </a:endParaRPr>
          </a:p>
        </p:txBody>
      </p:sp>
      <p:grpSp>
        <p:nvGrpSpPr>
          <p:cNvPr id="18" name="组合 17"/>
          <p:cNvGrpSpPr/>
          <p:nvPr/>
        </p:nvGrpSpPr>
        <p:grpSpPr>
          <a:xfrm>
            <a:off x="9377495" y="980728"/>
            <a:ext cx="887355" cy="1291435"/>
            <a:chOff x="8516938" y="5619750"/>
            <a:chExt cx="693738" cy="1009650"/>
          </a:xfrm>
          <a:solidFill>
            <a:srgbClr val="2F5EB0"/>
          </a:solidFill>
          <a:effectLst>
            <a:innerShdw blurRad="63500" dist="50800" dir="13500000">
              <a:prstClr val="black">
                <a:alpha val="50000"/>
              </a:prstClr>
            </a:innerShdw>
          </a:effectLst>
        </p:grpSpPr>
        <p:sp>
          <p:nvSpPr>
            <p:cNvPr id="19" name="Freeform 190"/>
            <p:cNvSpPr/>
            <p:nvPr/>
          </p:nvSpPr>
          <p:spPr bwMode="auto">
            <a:xfrm>
              <a:off x="8543926" y="6273800"/>
              <a:ext cx="53975" cy="52388"/>
            </a:xfrm>
            <a:custGeom>
              <a:avLst/>
              <a:gdLst>
                <a:gd name="T0" fmla="*/ 24 w 31"/>
                <a:gd name="T1" fmla="*/ 5 h 30"/>
                <a:gd name="T2" fmla="*/ 0 w 31"/>
                <a:gd name="T3" fmla="*/ 0 h 30"/>
                <a:gd name="T4" fmla="*/ 13 w 31"/>
                <a:gd name="T5" fmla="*/ 26 h 30"/>
                <a:gd name="T6" fmla="*/ 21 w 31"/>
                <a:gd name="T7" fmla="*/ 18 h 30"/>
                <a:gd name="T8" fmla="*/ 24 w 31"/>
                <a:gd name="T9" fmla="*/ 17 h 30"/>
                <a:gd name="T10" fmla="*/ 30 w 31"/>
                <a:gd name="T11" fmla="*/ 23 h 30"/>
                <a:gd name="T12" fmla="*/ 24 w 31"/>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4" y="5"/>
                  </a:moveTo>
                  <a:cubicBezTo>
                    <a:pt x="0" y="0"/>
                    <a:pt x="0" y="0"/>
                    <a:pt x="0" y="0"/>
                  </a:cubicBezTo>
                  <a:cubicBezTo>
                    <a:pt x="0" y="0"/>
                    <a:pt x="2" y="25"/>
                    <a:pt x="13" y="26"/>
                  </a:cubicBezTo>
                  <a:cubicBezTo>
                    <a:pt x="19" y="27"/>
                    <a:pt x="21" y="24"/>
                    <a:pt x="21" y="18"/>
                  </a:cubicBezTo>
                  <a:cubicBezTo>
                    <a:pt x="21" y="13"/>
                    <a:pt x="24" y="14"/>
                    <a:pt x="24" y="17"/>
                  </a:cubicBezTo>
                  <a:cubicBezTo>
                    <a:pt x="24" y="21"/>
                    <a:pt x="31" y="30"/>
                    <a:pt x="30" y="23"/>
                  </a:cubicBezTo>
                  <a:cubicBezTo>
                    <a:pt x="29" y="15"/>
                    <a:pt x="28" y="5"/>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0" name="Freeform 191"/>
            <p:cNvSpPr/>
            <p:nvPr/>
          </p:nvSpPr>
          <p:spPr bwMode="auto">
            <a:xfrm>
              <a:off x="8516938" y="5888037"/>
              <a:ext cx="560388" cy="692150"/>
            </a:xfrm>
            <a:custGeom>
              <a:avLst/>
              <a:gdLst>
                <a:gd name="T0" fmla="*/ 273 w 321"/>
                <a:gd name="T1" fmla="*/ 82 h 397"/>
                <a:gd name="T2" fmla="*/ 251 w 321"/>
                <a:gd name="T3" fmla="*/ 41 h 397"/>
                <a:gd name="T4" fmla="*/ 167 w 321"/>
                <a:gd name="T5" fmla="*/ 5 h 397"/>
                <a:gd name="T6" fmla="*/ 162 w 321"/>
                <a:gd name="T7" fmla="*/ 8 h 397"/>
                <a:gd name="T8" fmla="*/ 143 w 321"/>
                <a:gd name="T9" fmla="*/ 91 h 397"/>
                <a:gd name="T10" fmla="*/ 136 w 321"/>
                <a:gd name="T11" fmla="*/ 29 h 397"/>
                <a:gd name="T12" fmla="*/ 138 w 321"/>
                <a:gd name="T13" fmla="*/ 22 h 397"/>
                <a:gd name="T14" fmla="*/ 134 w 321"/>
                <a:gd name="T15" fmla="*/ 15 h 397"/>
                <a:gd name="T16" fmla="*/ 124 w 321"/>
                <a:gd name="T17" fmla="*/ 15 h 397"/>
                <a:gd name="T18" fmla="*/ 119 w 321"/>
                <a:gd name="T19" fmla="*/ 22 h 397"/>
                <a:gd name="T20" fmla="*/ 121 w 321"/>
                <a:gd name="T21" fmla="*/ 28 h 397"/>
                <a:gd name="T22" fmla="*/ 113 w 321"/>
                <a:gd name="T23" fmla="*/ 87 h 397"/>
                <a:gd name="T24" fmla="*/ 113 w 321"/>
                <a:gd name="T25" fmla="*/ 90 h 397"/>
                <a:gd name="T26" fmla="*/ 90 w 321"/>
                <a:gd name="T27" fmla="*/ 5 h 397"/>
                <a:gd name="T28" fmla="*/ 87 w 321"/>
                <a:gd name="T29" fmla="*/ 5 h 397"/>
                <a:gd name="T30" fmla="*/ 2 w 321"/>
                <a:gd name="T31" fmla="*/ 49 h 397"/>
                <a:gd name="T32" fmla="*/ 13 w 321"/>
                <a:gd name="T33" fmla="*/ 211 h 397"/>
                <a:gd name="T34" fmla="*/ 43 w 321"/>
                <a:gd name="T35" fmla="*/ 217 h 397"/>
                <a:gd name="T36" fmla="*/ 38 w 321"/>
                <a:gd name="T37" fmla="*/ 73 h 397"/>
                <a:gd name="T38" fmla="*/ 42 w 321"/>
                <a:gd name="T39" fmla="*/ 76 h 397"/>
                <a:gd name="T40" fmla="*/ 42 w 321"/>
                <a:gd name="T41" fmla="*/ 76 h 397"/>
                <a:gd name="T42" fmla="*/ 47 w 321"/>
                <a:gd name="T43" fmla="*/ 148 h 397"/>
                <a:gd name="T44" fmla="*/ 53 w 321"/>
                <a:gd name="T45" fmla="*/ 222 h 397"/>
                <a:gd name="T46" fmla="*/ 54 w 321"/>
                <a:gd name="T47" fmla="*/ 223 h 397"/>
                <a:gd name="T48" fmla="*/ 61 w 321"/>
                <a:gd name="T49" fmla="*/ 238 h 397"/>
                <a:gd name="T50" fmla="*/ 73 w 321"/>
                <a:gd name="T51" fmla="*/ 397 h 397"/>
                <a:gd name="T52" fmla="*/ 106 w 321"/>
                <a:gd name="T53" fmla="*/ 397 h 397"/>
                <a:gd name="T54" fmla="*/ 121 w 321"/>
                <a:gd name="T55" fmla="*/ 272 h 397"/>
                <a:gd name="T56" fmla="*/ 124 w 321"/>
                <a:gd name="T57" fmla="*/ 273 h 397"/>
                <a:gd name="T58" fmla="*/ 128 w 321"/>
                <a:gd name="T59" fmla="*/ 272 h 397"/>
                <a:gd name="T60" fmla="*/ 144 w 321"/>
                <a:gd name="T61" fmla="*/ 397 h 397"/>
                <a:gd name="T62" fmla="*/ 176 w 321"/>
                <a:gd name="T63" fmla="*/ 397 h 397"/>
                <a:gd name="T64" fmla="*/ 187 w 321"/>
                <a:gd name="T65" fmla="*/ 240 h 397"/>
                <a:gd name="T66" fmla="*/ 196 w 321"/>
                <a:gd name="T67" fmla="*/ 223 h 397"/>
                <a:gd name="T68" fmla="*/ 196 w 321"/>
                <a:gd name="T69" fmla="*/ 222 h 397"/>
                <a:gd name="T70" fmla="*/ 200 w 321"/>
                <a:gd name="T71" fmla="*/ 173 h 397"/>
                <a:gd name="T72" fmla="*/ 207 w 321"/>
                <a:gd name="T73" fmla="*/ 79 h 397"/>
                <a:gd name="T74" fmla="*/ 207 w 321"/>
                <a:gd name="T75" fmla="*/ 78 h 397"/>
                <a:gd name="T76" fmla="*/ 211 w 321"/>
                <a:gd name="T77" fmla="*/ 73 h 397"/>
                <a:gd name="T78" fmla="*/ 274 w 321"/>
                <a:gd name="T79" fmla="*/ 134 h 397"/>
                <a:gd name="T80" fmla="*/ 301 w 321"/>
                <a:gd name="T81" fmla="*/ 141 h 397"/>
                <a:gd name="T82" fmla="*/ 321 w 321"/>
                <a:gd name="T83" fmla="*/ 103 h 397"/>
                <a:gd name="T84" fmla="*/ 273 w 321"/>
                <a:gd name="T85" fmla="*/ 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1" h="397">
                  <a:moveTo>
                    <a:pt x="273" y="82"/>
                  </a:moveTo>
                  <a:cubicBezTo>
                    <a:pt x="250" y="57"/>
                    <a:pt x="252" y="46"/>
                    <a:pt x="251" y="41"/>
                  </a:cubicBezTo>
                  <a:cubicBezTo>
                    <a:pt x="249" y="33"/>
                    <a:pt x="204" y="0"/>
                    <a:pt x="167" y="5"/>
                  </a:cubicBezTo>
                  <a:cubicBezTo>
                    <a:pt x="167" y="5"/>
                    <a:pt x="165" y="6"/>
                    <a:pt x="162" y="8"/>
                  </a:cubicBezTo>
                  <a:cubicBezTo>
                    <a:pt x="143" y="91"/>
                    <a:pt x="143" y="91"/>
                    <a:pt x="143" y="91"/>
                  </a:cubicBezTo>
                  <a:cubicBezTo>
                    <a:pt x="136" y="29"/>
                    <a:pt x="136" y="29"/>
                    <a:pt x="136" y="29"/>
                  </a:cubicBezTo>
                  <a:cubicBezTo>
                    <a:pt x="138" y="22"/>
                    <a:pt x="138" y="22"/>
                    <a:pt x="138" y="22"/>
                  </a:cubicBezTo>
                  <a:cubicBezTo>
                    <a:pt x="134" y="15"/>
                    <a:pt x="134" y="15"/>
                    <a:pt x="134" y="15"/>
                  </a:cubicBezTo>
                  <a:cubicBezTo>
                    <a:pt x="124" y="15"/>
                    <a:pt x="124" y="15"/>
                    <a:pt x="124" y="15"/>
                  </a:cubicBezTo>
                  <a:cubicBezTo>
                    <a:pt x="119" y="22"/>
                    <a:pt x="119" y="22"/>
                    <a:pt x="119" y="22"/>
                  </a:cubicBezTo>
                  <a:cubicBezTo>
                    <a:pt x="121" y="28"/>
                    <a:pt x="121" y="28"/>
                    <a:pt x="121" y="28"/>
                  </a:cubicBezTo>
                  <a:cubicBezTo>
                    <a:pt x="113" y="87"/>
                    <a:pt x="113" y="87"/>
                    <a:pt x="113" y="87"/>
                  </a:cubicBezTo>
                  <a:cubicBezTo>
                    <a:pt x="113" y="90"/>
                    <a:pt x="113" y="90"/>
                    <a:pt x="113" y="90"/>
                  </a:cubicBezTo>
                  <a:cubicBezTo>
                    <a:pt x="90" y="5"/>
                    <a:pt x="90" y="5"/>
                    <a:pt x="90" y="5"/>
                  </a:cubicBezTo>
                  <a:cubicBezTo>
                    <a:pt x="89" y="5"/>
                    <a:pt x="88" y="5"/>
                    <a:pt x="87" y="5"/>
                  </a:cubicBezTo>
                  <a:cubicBezTo>
                    <a:pt x="50" y="10"/>
                    <a:pt x="3" y="23"/>
                    <a:pt x="2" y="49"/>
                  </a:cubicBezTo>
                  <a:cubicBezTo>
                    <a:pt x="0" y="61"/>
                    <a:pt x="7" y="183"/>
                    <a:pt x="13" y="211"/>
                  </a:cubicBezTo>
                  <a:cubicBezTo>
                    <a:pt x="24" y="218"/>
                    <a:pt x="38" y="217"/>
                    <a:pt x="43" y="217"/>
                  </a:cubicBezTo>
                  <a:cubicBezTo>
                    <a:pt x="41" y="198"/>
                    <a:pt x="35" y="70"/>
                    <a:pt x="38" y="73"/>
                  </a:cubicBezTo>
                  <a:cubicBezTo>
                    <a:pt x="40" y="74"/>
                    <a:pt x="41" y="75"/>
                    <a:pt x="42" y="76"/>
                  </a:cubicBezTo>
                  <a:cubicBezTo>
                    <a:pt x="42" y="76"/>
                    <a:pt x="42" y="76"/>
                    <a:pt x="42" y="76"/>
                  </a:cubicBezTo>
                  <a:cubicBezTo>
                    <a:pt x="47" y="148"/>
                    <a:pt x="47" y="148"/>
                    <a:pt x="47" y="148"/>
                  </a:cubicBezTo>
                  <a:cubicBezTo>
                    <a:pt x="50" y="190"/>
                    <a:pt x="53" y="222"/>
                    <a:pt x="53" y="222"/>
                  </a:cubicBezTo>
                  <a:cubicBezTo>
                    <a:pt x="54" y="223"/>
                    <a:pt x="54" y="223"/>
                    <a:pt x="54" y="223"/>
                  </a:cubicBezTo>
                  <a:cubicBezTo>
                    <a:pt x="55" y="229"/>
                    <a:pt x="58" y="233"/>
                    <a:pt x="61" y="238"/>
                  </a:cubicBezTo>
                  <a:cubicBezTo>
                    <a:pt x="73" y="397"/>
                    <a:pt x="73" y="397"/>
                    <a:pt x="73" y="397"/>
                  </a:cubicBezTo>
                  <a:cubicBezTo>
                    <a:pt x="106" y="397"/>
                    <a:pt x="106" y="397"/>
                    <a:pt x="106" y="397"/>
                  </a:cubicBezTo>
                  <a:cubicBezTo>
                    <a:pt x="121" y="272"/>
                    <a:pt x="121" y="272"/>
                    <a:pt x="121" y="272"/>
                  </a:cubicBezTo>
                  <a:cubicBezTo>
                    <a:pt x="122" y="272"/>
                    <a:pt x="123" y="273"/>
                    <a:pt x="124" y="273"/>
                  </a:cubicBezTo>
                  <a:cubicBezTo>
                    <a:pt x="125" y="273"/>
                    <a:pt x="127" y="272"/>
                    <a:pt x="128" y="272"/>
                  </a:cubicBezTo>
                  <a:cubicBezTo>
                    <a:pt x="144" y="397"/>
                    <a:pt x="144" y="397"/>
                    <a:pt x="144" y="397"/>
                  </a:cubicBezTo>
                  <a:cubicBezTo>
                    <a:pt x="176" y="397"/>
                    <a:pt x="176" y="397"/>
                    <a:pt x="176" y="397"/>
                  </a:cubicBezTo>
                  <a:cubicBezTo>
                    <a:pt x="187" y="240"/>
                    <a:pt x="187" y="240"/>
                    <a:pt x="187" y="240"/>
                  </a:cubicBezTo>
                  <a:cubicBezTo>
                    <a:pt x="191" y="235"/>
                    <a:pt x="194" y="229"/>
                    <a:pt x="196" y="223"/>
                  </a:cubicBezTo>
                  <a:cubicBezTo>
                    <a:pt x="196" y="222"/>
                    <a:pt x="196" y="222"/>
                    <a:pt x="196" y="222"/>
                  </a:cubicBezTo>
                  <a:cubicBezTo>
                    <a:pt x="196" y="222"/>
                    <a:pt x="198" y="202"/>
                    <a:pt x="200" y="173"/>
                  </a:cubicBezTo>
                  <a:cubicBezTo>
                    <a:pt x="207" y="79"/>
                    <a:pt x="207" y="79"/>
                    <a:pt x="207" y="79"/>
                  </a:cubicBezTo>
                  <a:cubicBezTo>
                    <a:pt x="207" y="79"/>
                    <a:pt x="207" y="78"/>
                    <a:pt x="207" y="78"/>
                  </a:cubicBezTo>
                  <a:cubicBezTo>
                    <a:pt x="209" y="76"/>
                    <a:pt x="210" y="74"/>
                    <a:pt x="211" y="73"/>
                  </a:cubicBezTo>
                  <a:cubicBezTo>
                    <a:pt x="213" y="70"/>
                    <a:pt x="229" y="118"/>
                    <a:pt x="274" y="134"/>
                  </a:cubicBezTo>
                  <a:cubicBezTo>
                    <a:pt x="310" y="147"/>
                    <a:pt x="301" y="141"/>
                    <a:pt x="301" y="141"/>
                  </a:cubicBezTo>
                  <a:cubicBezTo>
                    <a:pt x="301" y="134"/>
                    <a:pt x="314" y="111"/>
                    <a:pt x="321" y="103"/>
                  </a:cubicBezTo>
                  <a:cubicBezTo>
                    <a:pt x="295" y="101"/>
                    <a:pt x="293" y="105"/>
                    <a:pt x="27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1" name="Freeform 192"/>
            <p:cNvSpPr/>
            <p:nvPr/>
          </p:nvSpPr>
          <p:spPr bwMode="auto">
            <a:xfrm>
              <a:off x="8640763" y="5619750"/>
              <a:ext cx="195263" cy="279400"/>
            </a:xfrm>
            <a:custGeom>
              <a:avLst/>
              <a:gdLst>
                <a:gd name="T0" fmla="*/ 5 w 112"/>
                <a:gd name="T1" fmla="*/ 75 h 160"/>
                <a:gd name="T2" fmla="*/ 0 w 112"/>
                <a:gd name="T3" fmla="*/ 93 h 160"/>
                <a:gd name="T4" fmla="*/ 5 w 112"/>
                <a:gd name="T5" fmla="*/ 111 h 160"/>
                <a:gd name="T6" fmla="*/ 8 w 112"/>
                <a:gd name="T7" fmla="*/ 107 h 160"/>
                <a:gd name="T8" fmla="*/ 57 w 112"/>
                <a:gd name="T9" fmla="*/ 160 h 160"/>
                <a:gd name="T10" fmla="*/ 104 w 112"/>
                <a:gd name="T11" fmla="*/ 105 h 160"/>
                <a:gd name="T12" fmla="*/ 108 w 112"/>
                <a:gd name="T13" fmla="*/ 111 h 160"/>
                <a:gd name="T14" fmla="*/ 112 w 112"/>
                <a:gd name="T15" fmla="*/ 93 h 160"/>
                <a:gd name="T16" fmla="*/ 108 w 112"/>
                <a:gd name="T17" fmla="*/ 74 h 160"/>
                <a:gd name="T18" fmla="*/ 106 w 112"/>
                <a:gd name="T19" fmla="*/ 75 h 160"/>
                <a:gd name="T20" fmla="*/ 106 w 112"/>
                <a:gd name="T21" fmla="*/ 60 h 160"/>
                <a:gd name="T22" fmla="*/ 65 w 112"/>
                <a:gd name="T23" fmla="*/ 50 h 160"/>
                <a:gd name="T24" fmla="*/ 71 w 112"/>
                <a:gd name="T25" fmla="*/ 52 h 160"/>
                <a:gd name="T26" fmla="*/ 110 w 112"/>
                <a:gd name="T27" fmla="*/ 39 h 160"/>
                <a:gd name="T28" fmla="*/ 20 w 112"/>
                <a:gd name="T29" fmla="*/ 29 h 160"/>
                <a:gd name="T30" fmla="*/ 2 w 112"/>
                <a:gd name="T31" fmla="*/ 41 h 160"/>
                <a:gd name="T32" fmla="*/ 14 w 112"/>
                <a:gd name="T33" fmla="*/ 41 h 160"/>
                <a:gd name="T34" fmla="*/ 6 w 112"/>
                <a:gd name="T35" fmla="*/ 67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10"/>
                    <a:pt x="8" y="107"/>
                  </a:cubicBezTo>
                  <a:cubicBezTo>
                    <a:pt x="16" y="137"/>
                    <a:pt x="42" y="160"/>
                    <a:pt x="57" y="160"/>
                  </a:cubicBezTo>
                  <a:cubicBezTo>
                    <a:pt x="75" y="160"/>
                    <a:pt x="101" y="139"/>
                    <a:pt x="104" y="105"/>
                  </a:cubicBezTo>
                  <a:cubicBezTo>
                    <a:pt x="105" y="108"/>
                    <a:pt x="106" y="111"/>
                    <a:pt x="108" y="111"/>
                  </a:cubicBezTo>
                  <a:cubicBezTo>
                    <a:pt x="110" y="111"/>
                    <a:pt x="112" y="103"/>
                    <a:pt x="112" y="93"/>
                  </a:cubicBezTo>
                  <a:cubicBezTo>
                    <a:pt x="112" y="83"/>
                    <a:pt x="110" y="74"/>
                    <a:pt x="108" y="74"/>
                  </a:cubicBezTo>
                  <a:cubicBezTo>
                    <a:pt x="107" y="74"/>
                    <a:pt x="107" y="75"/>
                    <a:pt x="106" y="75"/>
                  </a:cubicBezTo>
                  <a:cubicBezTo>
                    <a:pt x="107" y="71"/>
                    <a:pt x="107" y="66"/>
                    <a:pt x="106" y="60"/>
                  </a:cubicBezTo>
                  <a:cubicBezTo>
                    <a:pt x="98" y="67"/>
                    <a:pt x="82" y="58"/>
                    <a:pt x="65" y="50"/>
                  </a:cubicBezTo>
                  <a:cubicBezTo>
                    <a:pt x="67" y="50"/>
                    <a:pt x="69" y="51"/>
                    <a:pt x="71" y="52"/>
                  </a:cubicBezTo>
                  <a:cubicBezTo>
                    <a:pt x="99" y="67"/>
                    <a:pt x="110" y="39"/>
                    <a:pt x="110" y="39"/>
                  </a:cubicBezTo>
                  <a:cubicBezTo>
                    <a:pt x="110" y="39"/>
                    <a:pt x="76" y="0"/>
                    <a:pt x="20" y="29"/>
                  </a:cubicBezTo>
                  <a:cubicBezTo>
                    <a:pt x="15" y="32"/>
                    <a:pt x="8" y="39"/>
                    <a:pt x="2" y="41"/>
                  </a:cubicBezTo>
                  <a:cubicBezTo>
                    <a:pt x="2" y="41"/>
                    <a:pt x="7" y="41"/>
                    <a:pt x="14" y="41"/>
                  </a:cubicBezTo>
                  <a:cubicBezTo>
                    <a:pt x="8" y="45"/>
                    <a:pt x="5" y="53"/>
                    <a:pt x="6" y="67"/>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2" name="Freeform 193"/>
            <p:cNvSpPr/>
            <p:nvPr/>
          </p:nvSpPr>
          <p:spPr bwMode="auto">
            <a:xfrm>
              <a:off x="8591551" y="6591300"/>
              <a:ext cx="104775" cy="38100"/>
            </a:xfrm>
            <a:custGeom>
              <a:avLst/>
              <a:gdLst>
                <a:gd name="T0" fmla="*/ 31 w 60"/>
                <a:gd name="T1" fmla="*/ 0 h 22"/>
                <a:gd name="T2" fmla="*/ 21 w 60"/>
                <a:gd name="T3" fmla="*/ 21 h 22"/>
                <a:gd name="T4" fmla="*/ 48 w 60"/>
                <a:gd name="T5" fmla="*/ 12 h 22"/>
                <a:gd name="T6" fmla="*/ 52 w 60"/>
                <a:gd name="T7" fmla="*/ 12 h 22"/>
                <a:gd name="T8" fmla="*/ 59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9"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3" name="Freeform 194"/>
            <p:cNvSpPr/>
            <p:nvPr/>
          </p:nvSpPr>
          <p:spPr bwMode="auto">
            <a:xfrm>
              <a:off x="8772526" y="6591300"/>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10"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4" name="Freeform 195"/>
            <p:cNvSpPr/>
            <p:nvPr/>
          </p:nvSpPr>
          <p:spPr bwMode="auto">
            <a:xfrm>
              <a:off x="8951913" y="6127750"/>
              <a:ext cx="258763" cy="488950"/>
            </a:xfrm>
            <a:custGeom>
              <a:avLst/>
              <a:gdLst>
                <a:gd name="T0" fmla="*/ 82 w 149"/>
                <a:gd name="T1" fmla="*/ 69 h 281"/>
                <a:gd name="T2" fmla="*/ 130 w 149"/>
                <a:gd name="T3" fmla="*/ 81 h 281"/>
                <a:gd name="T4" fmla="*/ 139 w 149"/>
                <a:gd name="T5" fmla="*/ 42 h 281"/>
                <a:gd name="T6" fmla="*/ 91 w 149"/>
                <a:gd name="T7" fmla="*/ 30 h 281"/>
                <a:gd name="T8" fmla="*/ 91 w 149"/>
                <a:gd name="T9" fmla="*/ 0 h 281"/>
                <a:gd name="T10" fmla="*/ 59 w 149"/>
                <a:gd name="T11" fmla="*/ 0 h 281"/>
                <a:gd name="T12" fmla="*/ 59 w 149"/>
                <a:gd name="T13" fmla="*/ 33 h 281"/>
                <a:gd name="T14" fmla="*/ 2 w 149"/>
                <a:gd name="T15" fmla="*/ 94 h 281"/>
                <a:gd name="T16" fmla="*/ 62 w 149"/>
                <a:gd name="T17" fmla="*/ 157 h 281"/>
                <a:gd name="T18" fmla="*/ 98 w 149"/>
                <a:gd name="T19" fmla="*/ 187 h 281"/>
                <a:gd name="T20" fmla="*/ 66 w 149"/>
                <a:gd name="T21" fmla="*/ 208 h 281"/>
                <a:gd name="T22" fmla="*/ 10 w 149"/>
                <a:gd name="T23" fmla="*/ 193 h 281"/>
                <a:gd name="T24" fmla="*/ 0 w 149"/>
                <a:gd name="T25" fmla="*/ 233 h 281"/>
                <a:gd name="T26" fmla="*/ 57 w 149"/>
                <a:gd name="T27" fmla="*/ 248 h 281"/>
                <a:gd name="T28" fmla="*/ 57 w 149"/>
                <a:gd name="T29" fmla="*/ 281 h 281"/>
                <a:gd name="T30" fmla="*/ 90 w 149"/>
                <a:gd name="T31" fmla="*/ 281 h 281"/>
                <a:gd name="T32" fmla="*/ 90 w 149"/>
                <a:gd name="T33" fmla="*/ 246 h 281"/>
                <a:gd name="T34" fmla="*/ 149 w 149"/>
                <a:gd name="T35" fmla="*/ 182 h 281"/>
                <a:gd name="T36" fmla="*/ 93 w 149"/>
                <a:gd name="T37" fmla="*/ 118 h 281"/>
                <a:gd name="T38" fmla="*/ 53 w 149"/>
                <a:gd name="T39" fmla="*/ 88 h 281"/>
                <a:gd name="T40" fmla="*/ 82 w 149"/>
                <a:gd name="T41" fmla="*/ 6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281">
                  <a:moveTo>
                    <a:pt x="82" y="69"/>
                  </a:moveTo>
                  <a:cubicBezTo>
                    <a:pt x="106" y="69"/>
                    <a:pt x="121" y="77"/>
                    <a:pt x="130" y="81"/>
                  </a:cubicBezTo>
                  <a:cubicBezTo>
                    <a:pt x="139" y="42"/>
                    <a:pt x="139" y="42"/>
                    <a:pt x="139" y="42"/>
                  </a:cubicBezTo>
                  <a:cubicBezTo>
                    <a:pt x="128" y="36"/>
                    <a:pt x="113" y="31"/>
                    <a:pt x="91" y="30"/>
                  </a:cubicBezTo>
                  <a:cubicBezTo>
                    <a:pt x="91" y="0"/>
                    <a:pt x="91" y="0"/>
                    <a:pt x="91" y="0"/>
                  </a:cubicBezTo>
                  <a:cubicBezTo>
                    <a:pt x="59" y="0"/>
                    <a:pt x="59" y="0"/>
                    <a:pt x="59" y="0"/>
                  </a:cubicBezTo>
                  <a:cubicBezTo>
                    <a:pt x="59" y="33"/>
                    <a:pt x="59" y="33"/>
                    <a:pt x="59" y="33"/>
                  </a:cubicBezTo>
                  <a:cubicBezTo>
                    <a:pt x="23" y="40"/>
                    <a:pt x="2" y="64"/>
                    <a:pt x="2" y="94"/>
                  </a:cubicBezTo>
                  <a:cubicBezTo>
                    <a:pt x="2" y="127"/>
                    <a:pt x="27" y="145"/>
                    <a:pt x="62" y="157"/>
                  </a:cubicBezTo>
                  <a:cubicBezTo>
                    <a:pt x="87" y="166"/>
                    <a:pt x="98" y="174"/>
                    <a:pt x="98" y="187"/>
                  </a:cubicBezTo>
                  <a:cubicBezTo>
                    <a:pt x="98" y="201"/>
                    <a:pt x="85" y="208"/>
                    <a:pt x="66" y="208"/>
                  </a:cubicBezTo>
                  <a:cubicBezTo>
                    <a:pt x="44" y="208"/>
                    <a:pt x="24" y="201"/>
                    <a:pt x="10" y="193"/>
                  </a:cubicBezTo>
                  <a:cubicBezTo>
                    <a:pt x="0" y="233"/>
                    <a:pt x="0" y="233"/>
                    <a:pt x="0" y="233"/>
                  </a:cubicBezTo>
                  <a:cubicBezTo>
                    <a:pt x="13" y="241"/>
                    <a:pt x="35" y="247"/>
                    <a:pt x="57" y="248"/>
                  </a:cubicBezTo>
                  <a:cubicBezTo>
                    <a:pt x="57" y="281"/>
                    <a:pt x="57" y="281"/>
                    <a:pt x="57" y="281"/>
                  </a:cubicBezTo>
                  <a:cubicBezTo>
                    <a:pt x="90" y="281"/>
                    <a:pt x="90" y="281"/>
                    <a:pt x="90" y="281"/>
                  </a:cubicBezTo>
                  <a:cubicBezTo>
                    <a:pt x="90" y="246"/>
                    <a:pt x="90" y="246"/>
                    <a:pt x="90" y="246"/>
                  </a:cubicBezTo>
                  <a:cubicBezTo>
                    <a:pt x="128" y="239"/>
                    <a:pt x="149" y="213"/>
                    <a:pt x="149" y="182"/>
                  </a:cubicBezTo>
                  <a:cubicBezTo>
                    <a:pt x="149" y="151"/>
                    <a:pt x="133" y="132"/>
                    <a:pt x="93" y="118"/>
                  </a:cubicBezTo>
                  <a:cubicBezTo>
                    <a:pt x="65" y="107"/>
                    <a:pt x="53" y="100"/>
                    <a:pt x="53" y="88"/>
                  </a:cubicBezTo>
                  <a:cubicBezTo>
                    <a:pt x="53" y="79"/>
                    <a:pt x="60" y="69"/>
                    <a:pt x="82"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5" name="Freeform 196"/>
            <p:cNvSpPr/>
            <p:nvPr/>
          </p:nvSpPr>
          <p:spPr bwMode="auto">
            <a:xfrm>
              <a:off x="9061451" y="6076950"/>
              <a:ext cx="90488" cy="90488"/>
            </a:xfrm>
            <a:custGeom>
              <a:avLst/>
              <a:gdLst>
                <a:gd name="T0" fmla="*/ 10 w 52"/>
                <a:gd name="T1" fmla="*/ 0 h 52"/>
                <a:gd name="T2" fmla="*/ 0 w 52"/>
                <a:gd name="T3" fmla="*/ 18 h 52"/>
                <a:gd name="T4" fmla="*/ 35 w 52"/>
                <a:gd name="T5" fmla="*/ 17 h 52"/>
                <a:gd name="T6" fmla="*/ 34 w 52"/>
                <a:gd name="T7" fmla="*/ 40 h 52"/>
                <a:gd name="T8" fmla="*/ 40 w 52"/>
                <a:gd name="T9" fmla="*/ 45 h 52"/>
                <a:gd name="T10" fmla="*/ 47 w 52"/>
                <a:gd name="T11" fmla="*/ 38 h 52"/>
                <a:gd name="T12" fmla="*/ 10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0" y="0"/>
                  </a:moveTo>
                  <a:cubicBezTo>
                    <a:pt x="0" y="18"/>
                    <a:pt x="0" y="18"/>
                    <a:pt x="0" y="18"/>
                  </a:cubicBezTo>
                  <a:cubicBezTo>
                    <a:pt x="35" y="17"/>
                    <a:pt x="35" y="17"/>
                    <a:pt x="35" y="17"/>
                  </a:cubicBezTo>
                  <a:cubicBezTo>
                    <a:pt x="34" y="40"/>
                    <a:pt x="34" y="40"/>
                    <a:pt x="34" y="40"/>
                  </a:cubicBezTo>
                  <a:cubicBezTo>
                    <a:pt x="40" y="45"/>
                    <a:pt x="40" y="45"/>
                    <a:pt x="40" y="45"/>
                  </a:cubicBezTo>
                  <a:cubicBezTo>
                    <a:pt x="40" y="45"/>
                    <a:pt x="45" y="52"/>
                    <a:pt x="47" y="38"/>
                  </a:cubicBezTo>
                  <a:cubicBezTo>
                    <a:pt x="52" y="3"/>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grpSp>
      <p:sp>
        <p:nvSpPr>
          <p:cNvPr id="26" name="Freeform 368"/>
          <p:cNvSpPr/>
          <p:nvPr/>
        </p:nvSpPr>
        <p:spPr bwMode="auto">
          <a:xfrm>
            <a:off x="2115487" y="3454107"/>
            <a:ext cx="378906" cy="382257"/>
          </a:xfrm>
          <a:custGeom>
            <a:avLst/>
            <a:gdLst>
              <a:gd name="T0" fmla="*/ 48 w 48"/>
              <a:gd name="T1" fmla="*/ 2 h 48"/>
              <a:gd name="T2" fmla="*/ 41 w 48"/>
              <a:gd name="T3" fmla="*/ 43 h 48"/>
              <a:gd name="T4" fmla="*/ 40 w 48"/>
              <a:gd name="T5" fmla="*/ 44 h 48"/>
              <a:gd name="T6" fmla="*/ 39 w 48"/>
              <a:gd name="T7" fmla="*/ 44 h 48"/>
              <a:gd name="T8" fmla="*/ 39 w 48"/>
              <a:gd name="T9" fmla="*/ 44 h 48"/>
              <a:gd name="T10" fmla="*/ 26 w 48"/>
              <a:gd name="T11" fmla="*/ 39 h 48"/>
              <a:gd name="T12" fmla="*/ 20 w 48"/>
              <a:gd name="T13" fmla="*/ 47 h 48"/>
              <a:gd name="T14" fmla="*/ 19 w 48"/>
              <a:gd name="T15" fmla="*/ 48 h 48"/>
              <a:gd name="T16" fmla="*/ 18 w 48"/>
              <a:gd name="T17" fmla="*/ 48 h 48"/>
              <a:gd name="T18" fmla="*/ 17 w 48"/>
              <a:gd name="T19" fmla="*/ 46 h 48"/>
              <a:gd name="T20" fmla="*/ 17 w 48"/>
              <a:gd name="T21" fmla="*/ 37 h 48"/>
              <a:gd name="T22" fmla="*/ 40 w 48"/>
              <a:gd name="T23" fmla="*/ 8 h 48"/>
              <a:gd name="T24" fmla="*/ 11 w 48"/>
              <a:gd name="T25" fmla="*/ 33 h 48"/>
              <a:gd name="T26" fmla="*/ 1 w 48"/>
              <a:gd name="T27" fmla="*/ 29 h 48"/>
              <a:gd name="T28" fmla="*/ 0 w 48"/>
              <a:gd name="T29" fmla="*/ 27 h 48"/>
              <a:gd name="T30" fmla="*/ 1 w 48"/>
              <a:gd name="T31" fmla="*/ 26 h 48"/>
              <a:gd name="T32" fmla="*/ 45 w 48"/>
              <a:gd name="T33" fmla="*/ 0 h 48"/>
              <a:gd name="T34" fmla="*/ 46 w 48"/>
              <a:gd name="T35" fmla="*/ 0 h 48"/>
              <a:gd name="T36" fmla="*/ 47 w 48"/>
              <a:gd name="T37" fmla="*/ 0 h 48"/>
              <a:gd name="T38" fmla="*/ 48 w 48"/>
              <a:gd name="T3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7" name="Freeform 336"/>
          <p:cNvSpPr>
            <a:spLocks noEditPoints="1"/>
          </p:cNvSpPr>
          <p:nvPr/>
        </p:nvSpPr>
        <p:spPr bwMode="auto">
          <a:xfrm>
            <a:off x="4603358" y="2981516"/>
            <a:ext cx="338026" cy="338026"/>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8" name="Freeform 261"/>
          <p:cNvSpPr>
            <a:spLocks noEditPoints="1"/>
          </p:cNvSpPr>
          <p:nvPr/>
        </p:nvSpPr>
        <p:spPr bwMode="auto">
          <a:xfrm>
            <a:off x="6973790" y="2536082"/>
            <a:ext cx="406222" cy="320702"/>
          </a:xfrm>
          <a:custGeom>
            <a:avLst/>
            <a:gdLst>
              <a:gd name="T0" fmla="*/ 47 w 48"/>
              <a:gd name="T1" fmla="*/ 15 h 38"/>
              <a:gd name="T2" fmla="*/ 33 w 48"/>
              <a:gd name="T3" fmla="*/ 33 h 38"/>
              <a:gd name="T4" fmla="*/ 21 w 48"/>
              <a:gd name="T5" fmla="*/ 36 h 38"/>
              <a:gd name="T6" fmla="*/ 14 w 48"/>
              <a:gd name="T7" fmla="*/ 34 h 38"/>
              <a:gd name="T8" fmla="*/ 9 w 48"/>
              <a:gd name="T9" fmla="*/ 32 h 38"/>
              <a:gd name="T10" fmla="*/ 3 w 48"/>
              <a:gd name="T11" fmla="*/ 38 h 38"/>
              <a:gd name="T12" fmla="*/ 0 w 48"/>
              <a:gd name="T13" fmla="*/ 36 h 38"/>
              <a:gd name="T14" fmla="*/ 0 w 48"/>
              <a:gd name="T15" fmla="*/ 34 h 38"/>
              <a:gd name="T16" fmla="*/ 5 w 48"/>
              <a:gd name="T17" fmla="*/ 28 h 38"/>
              <a:gd name="T18" fmla="*/ 4 w 48"/>
              <a:gd name="T19" fmla="*/ 26 h 38"/>
              <a:gd name="T20" fmla="*/ 4 w 48"/>
              <a:gd name="T21" fmla="*/ 23 h 38"/>
              <a:gd name="T22" fmla="*/ 19 w 48"/>
              <a:gd name="T23" fmla="*/ 6 h 38"/>
              <a:gd name="T24" fmla="*/ 39 w 48"/>
              <a:gd name="T25" fmla="*/ 2 h 38"/>
              <a:gd name="T26" fmla="*/ 44 w 48"/>
              <a:gd name="T27" fmla="*/ 0 h 38"/>
              <a:gd name="T28" fmla="*/ 48 w 48"/>
              <a:gd name="T29" fmla="*/ 10 h 38"/>
              <a:gd name="T30" fmla="*/ 47 w 48"/>
              <a:gd name="T31" fmla="*/ 15 h 38"/>
              <a:gd name="T32" fmla="*/ 33 w 48"/>
              <a:gd name="T33" fmla="*/ 14 h 38"/>
              <a:gd name="T34" fmla="*/ 11 w 48"/>
              <a:gd name="T35" fmla="*/ 24 h 38"/>
              <a:gd name="T36" fmla="*/ 10 w 48"/>
              <a:gd name="T37" fmla="*/ 26 h 38"/>
              <a:gd name="T38" fmla="*/ 12 w 48"/>
              <a:gd name="T39" fmla="*/ 27 h 38"/>
              <a:gd name="T40" fmla="*/ 13 w 48"/>
              <a:gd name="T41" fmla="*/ 27 h 38"/>
              <a:gd name="T42" fmla="*/ 17 w 48"/>
              <a:gd name="T43" fmla="*/ 23 h 38"/>
              <a:gd name="T44" fmla="*/ 33 w 48"/>
              <a:gd name="T45" fmla="*/ 17 h 38"/>
              <a:gd name="T46" fmla="*/ 34 w 48"/>
              <a:gd name="T47" fmla="*/ 15 h 38"/>
              <a:gd name="T48" fmla="*/ 33 w 48"/>
              <a:gd name="T49"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8">
                <a:moveTo>
                  <a:pt x="47" y="15"/>
                </a:moveTo>
                <a:cubicBezTo>
                  <a:pt x="46" y="24"/>
                  <a:pt x="40" y="29"/>
                  <a:pt x="33" y="33"/>
                </a:cubicBezTo>
                <a:cubicBezTo>
                  <a:pt x="29" y="34"/>
                  <a:pt x="25" y="36"/>
                  <a:pt x="21" y="36"/>
                </a:cubicBezTo>
                <a:cubicBezTo>
                  <a:pt x="19" y="36"/>
                  <a:pt x="16" y="35"/>
                  <a:pt x="14" y="34"/>
                </a:cubicBezTo>
                <a:cubicBezTo>
                  <a:pt x="12" y="34"/>
                  <a:pt x="10" y="32"/>
                  <a:pt x="9" y="32"/>
                </a:cubicBezTo>
                <a:cubicBezTo>
                  <a:pt x="7" y="32"/>
                  <a:pt x="6" y="38"/>
                  <a:pt x="3" y="38"/>
                </a:cubicBezTo>
                <a:cubicBezTo>
                  <a:pt x="2" y="38"/>
                  <a:pt x="1" y="37"/>
                  <a:pt x="0" y="36"/>
                </a:cubicBezTo>
                <a:cubicBezTo>
                  <a:pt x="0" y="35"/>
                  <a:pt x="0" y="35"/>
                  <a:pt x="0" y="34"/>
                </a:cubicBezTo>
                <a:cubicBezTo>
                  <a:pt x="0" y="32"/>
                  <a:pt x="5" y="29"/>
                  <a:pt x="5" y="28"/>
                </a:cubicBezTo>
                <a:cubicBezTo>
                  <a:pt x="5" y="28"/>
                  <a:pt x="5" y="26"/>
                  <a:pt x="4" y="26"/>
                </a:cubicBezTo>
                <a:cubicBezTo>
                  <a:pt x="4" y="25"/>
                  <a:pt x="4" y="24"/>
                  <a:pt x="4" y="23"/>
                </a:cubicBezTo>
                <a:cubicBezTo>
                  <a:pt x="4" y="14"/>
                  <a:pt x="11" y="8"/>
                  <a:pt x="19" y="6"/>
                </a:cubicBezTo>
                <a:cubicBezTo>
                  <a:pt x="24" y="4"/>
                  <a:pt x="36" y="6"/>
                  <a:pt x="39" y="2"/>
                </a:cubicBezTo>
                <a:cubicBezTo>
                  <a:pt x="41" y="1"/>
                  <a:pt x="42" y="0"/>
                  <a:pt x="44" y="0"/>
                </a:cubicBezTo>
                <a:cubicBezTo>
                  <a:pt x="47" y="0"/>
                  <a:pt x="48" y="8"/>
                  <a:pt x="48" y="10"/>
                </a:cubicBezTo>
                <a:cubicBezTo>
                  <a:pt x="48" y="12"/>
                  <a:pt x="48" y="13"/>
                  <a:pt x="47" y="15"/>
                </a:cubicBezTo>
                <a:close/>
                <a:moveTo>
                  <a:pt x="33" y="14"/>
                </a:moveTo>
                <a:cubicBezTo>
                  <a:pt x="23" y="14"/>
                  <a:pt x="17" y="18"/>
                  <a:pt x="11" y="24"/>
                </a:cubicBezTo>
                <a:cubicBezTo>
                  <a:pt x="10" y="25"/>
                  <a:pt x="10" y="25"/>
                  <a:pt x="10" y="26"/>
                </a:cubicBezTo>
                <a:cubicBezTo>
                  <a:pt x="10" y="27"/>
                  <a:pt x="11" y="27"/>
                  <a:pt x="12" y="27"/>
                </a:cubicBezTo>
                <a:cubicBezTo>
                  <a:pt x="12" y="27"/>
                  <a:pt x="13" y="27"/>
                  <a:pt x="13" y="27"/>
                </a:cubicBezTo>
                <a:cubicBezTo>
                  <a:pt x="14" y="26"/>
                  <a:pt x="16" y="24"/>
                  <a:pt x="17" y="23"/>
                </a:cubicBezTo>
                <a:cubicBezTo>
                  <a:pt x="22" y="19"/>
                  <a:pt x="26" y="17"/>
                  <a:pt x="33" y="17"/>
                </a:cubicBezTo>
                <a:cubicBezTo>
                  <a:pt x="33" y="17"/>
                  <a:pt x="34" y="16"/>
                  <a:pt x="34" y="15"/>
                </a:cubicBezTo>
                <a:cubicBezTo>
                  <a:pt x="34" y="14"/>
                  <a:pt x="33" y="14"/>
                  <a:pt x="33" y="14"/>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9" name="TextBox 7"/>
          <p:cNvSpPr>
            <a:spLocks noChangeArrowheads="1"/>
          </p:cNvSpPr>
          <p:nvPr/>
        </p:nvSpPr>
        <p:spPr bwMode="auto">
          <a:xfrm>
            <a:off x="1870799" y="480477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圆角矩形 29"/>
          <p:cNvSpPr/>
          <p:nvPr/>
        </p:nvSpPr>
        <p:spPr>
          <a:xfrm>
            <a:off x="1659591" y="47251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1" name="文本框 49"/>
          <p:cNvSpPr txBox="1"/>
          <p:nvPr/>
        </p:nvSpPr>
        <p:spPr>
          <a:xfrm>
            <a:off x="1561083" y="526419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32" name="TextBox 7"/>
          <p:cNvSpPr>
            <a:spLocks noChangeArrowheads="1"/>
          </p:cNvSpPr>
          <p:nvPr/>
        </p:nvSpPr>
        <p:spPr bwMode="auto">
          <a:xfrm>
            <a:off x="4302203" y="4300722"/>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圆角矩形 32"/>
          <p:cNvSpPr/>
          <p:nvPr/>
        </p:nvSpPr>
        <p:spPr>
          <a:xfrm>
            <a:off x="4090995" y="4221088"/>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4" name="文本框 49"/>
          <p:cNvSpPr txBox="1"/>
          <p:nvPr/>
        </p:nvSpPr>
        <p:spPr>
          <a:xfrm>
            <a:off x="3992487" y="4760141"/>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35" name="TextBox 7"/>
          <p:cNvSpPr>
            <a:spLocks noChangeArrowheads="1"/>
          </p:cNvSpPr>
          <p:nvPr/>
        </p:nvSpPr>
        <p:spPr bwMode="auto">
          <a:xfrm>
            <a:off x="6750475" y="385657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圆角矩形 35"/>
          <p:cNvSpPr/>
          <p:nvPr/>
        </p:nvSpPr>
        <p:spPr>
          <a:xfrm>
            <a:off x="6539267" y="37769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7" name="文本框 49"/>
          <p:cNvSpPr txBox="1"/>
          <p:nvPr/>
        </p:nvSpPr>
        <p:spPr>
          <a:xfrm>
            <a:off x="6440759" y="431599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38" name="TextBox 7"/>
          <p:cNvSpPr>
            <a:spLocks noChangeArrowheads="1"/>
          </p:cNvSpPr>
          <p:nvPr/>
        </p:nvSpPr>
        <p:spPr bwMode="auto">
          <a:xfrm>
            <a:off x="9215615" y="3280514"/>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圆角矩形 38"/>
          <p:cNvSpPr/>
          <p:nvPr/>
        </p:nvSpPr>
        <p:spPr>
          <a:xfrm>
            <a:off x="9004407" y="3200880"/>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0" name="文本框 49"/>
          <p:cNvSpPr txBox="1"/>
          <p:nvPr/>
        </p:nvSpPr>
        <p:spPr>
          <a:xfrm>
            <a:off x="8905899" y="373993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41" name="TextBox 13"/>
          <p:cNvSpPr txBox="1"/>
          <p:nvPr/>
        </p:nvSpPr>
        <p:spPr>
          <a:xfrm flipH="1">
            <a:off x="1134916" y="1196752"/>
            <a:ext cx="2786907" cy="367030"/>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endParaRPr lang="zh-CN" altLang="en-US" sz="1800" dirty="0">
              <a:solidFill>
                <a:srgbClr val="2F5EB0"/>
              </a:solidFill>
              <a:cs typeface="Arial" panose="020B0604020202020204" pitchFamily="34" charset="0"/>
            </a:endParaRPr>
          </a:p>
        </p:txBody>
      </p:sp>
      <p:sp>
        <p:nvSpPr>
          <p:cNvPr id="42" name="TextBox 14"/>
          <p:cNvSpPr txBox="1"/>
          <p:nvPr/>
        </p:nvSpPr>
        <p:spPr>
          <a:xfrm>
            <a:off x="1134916" y="1561402"/>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53"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par>
                          <p:cTn id="66" fill="hold">
                            <p:stCondLst>
                              <p:cond delay="7500"/>
                            </p:stCondLst>
                            <p:childTnLst>
                              <p:par>
                                <p:cTn id="67" presetID="42"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16"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childTnLst>
                          </p:cTn>
                        </p:par>
                        <p:par>
                          <p:cTn id="88" fill="hold">
                            <p:stCondLst>
                              <p:cond delay="10500"/>
                            </p:stCondLst>
                            <p:childTnLst>
                              <p:par>
                                <p:cTn id="89" presetID="53" presetClass="entr" presetSubtype="16" fill="hold"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par>
                          <p:cTn id="94" fill="hold">
                            <p:stCondLst>
                              <p:cond delay="11000"/>
                            </p:stCondLst>
                            <p:childTnLst>
                              <p:par>
                                <p:cTn id="95" presetID="42" presetClass="entr" presetSubtype="0"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down)">
                                      <p:cBhvr>
                                        <p:cTn id="103" dur="500"/>
                                        <p:tgtEl>
                                          <p:spTgt spid="39"/>
                                        </p:tgtEl>
                                      </p:cBhvr>
                                    </p:animEffect>
                                  </p:childTnLst>
                                </p:cTn>
                              </p:par>
                            </p:childTnLst>
                          </p:cTn>
                        </p:par>
                        <p:par>
                          <p:cTn id="104" fill="hold">
                            <p:stCondLst>
                              <p:cond delay="12500"/>
                            </p:stCondLst>
                            <p:childTnLst>
                              <p:par>
                                <p:cTn id="105" presetID="53" presetClass="entr" presetSubtype="16"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3000"/>
                            </p:stCondLst>
                            <p:childTnLst>
                              <p:par>
                                <p:cTn id="111" presetID="42" presetClass="entr" presetSubtype="0" fill="hold" grpId="0" nodeType="after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1000" fill="hold"/>
                                        <p:tgtEl>
                                          <p:spTgt spid="40"/>
                                        </p:tgtEl>
                                        <p:attrNameLst>
                                          <p:attrName>ppt_y</p:attrName>
                                        </p:attrNameLst>
                                      </p:cBhvr>
                                      <p:tavLst>
                                        <p:tav tm="0">
                                          <p:val>
                                            <p:strVal val="#ppt_y+.1"/>
                                          </p:val>
                                        </p:tav>
                                        <p:tav tm="100000">
                                          <p:val>
                                            <p:strVal val="#ppt_y"/>
                                          </p:val>
                                        </p:tav>
                                      </p:tavLst>
                                    </p:anim>
                                  </p:childTnLst>
                                </p:cTn>
                              </p:par>
                              <p:par>
                                <p:cTn id="116" presetID="10" presetClass="entr" presetSubtype="0" fill="hold" grpId="0" nodeType="withEffect">
                                  <p:stCondLst>
                                    <p:cond delay="1000"/>
                                  </p:stCondLst>
                                  <p:iterate type="lt">
                                    <p:tmPct val="10000"/>
                                  </p:iterate>
                                  <p:childTnLst>
                                    <p:set>
                                      <p:cBhvr>
                                        <p:cTn id="117" dur="1" fill="hold">
                                          <p:stCondLst>
                                            <p:cond delay="0"/>
                                          </p:stCondLst>
                                        </p:cTn>
                                        <p:tgtEl>
                                          <p:spTgt spid="41"/>
                                        </p:tgtEl>
                                        <p:attrNameLst>
                                          <p:attrName>style.visibility</p:attrName>
                                        </p:attrNameLst>
                                      </p:cBhvr>
                                      <p:to>
                                        <p:strVal val="visible"/>
                                      </p:to>
                                    </p:set>
                                    <p:animEffect transition="in" filter="fade">
                                      <p:cBhvr>
                                        <p:cTn id="118" dur="100"/>
                                        <p:tgtEl>
                                          <p:spTgt spid="41"/>
                                        </p:tgtEl>
                                      </p:cBhvr>
                                    </p:animEffect>
                                  </p:childTnLst>
                                </p:cTn>
                              </p:par>
                              <p:par>
                                <p:cTn id="119" presetID="10" presetClass="entr" presetSubtype="0" fill="hold" grpId="0" nodeType="withEffect">
                                  <p:stCondLst>
                                    <p:cond delay="1000"/>
                                  </p:stCondLst>
                                  <p:iterate type="lt">
                                    <p:tmPct val="10000"/>
                                  </p:iterate>
                                  <p:childTnLst>
                                    <p:set>
                                      <p:cBhvr>
                                        <p:cTn id="120" dur="1" fill="hold">
                                          <p:stCondLst>
                                            <p:cond delay="0"/>
                                          </p:stCondLst>
                                        </p:cTn>
                                        <p:tgtEl>
                                          <p:spTgt spid="42"/>
                                        </p:tgtEl>
                                        <p:attrNameLst>
                                          <p:attrName>style.visibility</p:attrName>
                                        </p:attrNameLst>
                                      </p:cBhvr>
                                      <p:to>
                                        <p:strVal val="visible"/>
                                      </p:to>
                                    </p:set>
                                    <p:animEffect transition="in" filter="fade">
                                      <p:cBhvr>
                                        <p:cTn id="121"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6" grpId="0" animBg="1"/>
      <p:bldP spid="27" grpId="0" animBg="1"/>
      <p:bldP spid="28" grpId="0" animBg="1"/>
      <p:bldP spid="29" grpId="0" bldLvl="0" animBg="1"/>
      <p:bldP spid="30" grpId="0" animBg="1"/>
      <p:bldP spid="31" grpId="0"/>
      <p:bldP spid="32" grpId="0" bldLvl="0" animBg="1"/>
      <p:bldP spid="33" grpId="0" animBg="1"/>
      <p:bldP spid="34" grpId="0"/>
      <p:bldP spid="35" grpId="0" bldLvl="0" animBg="1"/>
      <p:bldP spid="36" grpId="0" animBg="1"/>
      <p:bldP spid="37" grpId="0"/>
      <p:bldP spid="38" grpId="0" bldLvl="0" animBg="1"/>
      <p:bldP spid="39" grpId="0" animBg="1"/>
      <p:bldP spid="40" grpId="0"/>
      <p:bldP spid="41" grpId="0"/>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29</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6602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5" name="椭圆 1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6"/>
          <p:cNvGrpSpPr/>
          <p:nvPr/>
        </p:nvGrpSpPr>
        <p:grpSpPr>
          <a:xfrm>
            <a:off x="479054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8" name="椭圆 17"/>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6039793"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1" name="椭圆 20"/>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3" name="Straight Connector 22"/>
          <p:cNvCxnSpPr/>
          <p:nvPr/>
        </p:nvCxnSpPr>
        <p:spPr>
          <a:xfrm rot="16200000" flipH="1">
            <a:off x="2342860"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71777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5" name="椭圆 2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7" name="Straight Connector 21"/>
          <p:cNvCxnSpPr/>
          <p:nvPr/>
        </p:nvCxnSpPr>
        <p:spPr>
          <a:xfrm rot="5400000">
            <a:off x="9852314"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148089" y="2460287"/>
            <a:ext cx="392388" cy="569273"/>
            <a:chOff x="5690315" y="3674507"/>
            <a:chExt cx="314729" cy="458061"/>
          </a:xfrm>
          <a:solidFill>
            <a:srgbClr val="2F5EB0"/>
          </a:solidFill>
          <a:effectLst>
            <a:outerShdw blurRad="50800" dist="38100" dir="2700000" algn="tl" rotWithShape="0">
              <a:prstClr val="black">
                <a:alpha val="40000"/>
              </a:prstClr>
            </a:outerShdw>
          </a:effectLst>
        </p:grpSpPr>
        <p:sp>
          <p:nvSpPr>
            <p:cNvPr id="2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31" name="组合 30"/>
          <p:cNvGrpSpPr/>
          <p:nvPr/>
        </p:nvGrpSpPr>
        <p:grpSpPr>
          <a:xfrm>
            <a:off x="5192903" y="2482866"/>
            <a:ext cx="563439" cy="546694"/>
            <a:chOff x="6345238" y="2830513"/>
            <a:chExt cx="908050" cy="881063"/>
          </a:xfrm>
          <a:solidFill>
            <a:srgbClr val="2F5EB0"/>
          </a:solidFill>
          <a:effectLst>
            <a:outerShdw blurRad="50800" dist="38100" dir="2700000" algn="tl" rotWithShape="0">
              <a:prstClr val="black">
                <a:alpha val="40000"/>
              </a:prstClr>
            </a:outerShdw>
          </a:effectLst>
        </p:grpSpPr>
        <p:sp>
          <p:nvSpPr>
            <p:cNvPr id="32" name="Freeform 15"/>
            <p:cNvSpPr/>
            <p:nvPr/>
          </p:nvSpPr>
          <p:spPr bwMode="auto">
            <a:xfrm>
              <a:off x="6464300" y="3198813"/>
              <a:ext cx="369887" cy="504825"/>
            </a:xfrm>
            <a:custGeom>
              <a:avLst/>
              <a:gdLst>
                <a:gd name="T0" fmla="*/ 106 w 158"/>
                <a:gd name="T1" fmla="*/ 85 h 216"/>
                <a:gd name="T2" fmla="*/ 106 w 158"/>
                <a:gd name="T3" fmla="*/ 190 h 216"/>
                <a:gd name="T4" fmla="*/ 80 w 158"/>
                <a:gd name="T5" fmla="*/ 216 h 216"/>
                <a:gd name="T6" fmla="*/ 80 w 158"/>
                <a:gd name="T7" fmla="*/ 216 h 216"/>
                <a:gd name="T8" fmla="*/ 54 w 158"/>
                <a:gd name="T9" fmla="*/ 190 h 216"/>
                <a:gd name="T10" fmla="*/ 54 w 158"/>
                <a:gd name="T11" fmla="*/ 85 h 216"/>
                <a:gd name="T12" fmla="*/ 18 w 158"/>
                <a:gd name="T13" fmla="*/ 85 h 216"/>
                <a:gd name="T14" fmla="*/ 11 w 158"/>
                <a:gd name="T15" fmla="*/ 62 h 216"/>
                <a:gd name="T16" fmla="*/ 61 w 158"/>
                <a:gd name="T17" fmla="*/ 12 h 216"/>
                <a:gd name="T18" fmla="*/ 98 w 158"/>
                <a:gd name="T19" fmla="*/ 12 h 216"/>
                <a:gd name="T20" fmla="*/ 149 w 158"/>
                <a:gd name="T21" fmla="*/ 62 h 216"/>
                <a:gd name="T22" fmla="*/ 139 w 158"/>
                <a:gd name="T23" fmla="*/ 85 h 216"/>
                <a:gd name="T24" fmla="*/ 106 w 158"/>
                <a:gd name="T25"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85"/>
                  </a:moveTo>
                  <a:cubicBezTo>
                    <a:pt x="106" y="190"/>
                    <a:pt x="106" y="190"/>
                    <a:pt x="106" y="190"/>
                  </a:cubicBezTo>
                  <a:cubicBezTo>
                    <a:pt x="106" y="204"/>
                    <a:pt x="94" y="216"/>
                    <a:pt x="80" y="216"/>
                  </a:cubicBezTo>
                  <a:cubicBezTo>
                    <a:pt x="80" y="216"/>
                    <a:pt x="80" y="216"/>
                    <a:pt x="80" y="216"/>
                  </a:cubicBezTo>
                  <a:cubicBezTo>
                    <a:pt x="65" y="216"/>
                    <a:pt x="54" y="204"/>
                    <a:pt x="54" y="190"/>
                  </a:cubicBezTo>
                  <a:cubicBezTo>
                    <a:pt x="54" y="85"/>
                    <a:pt x="54" y="85"/>
                    <a:pt x="54" y="85"/>
                  </a:cubicBezTo>
                  <a:cubicBezTo>
                    <a:pt x="18" y="85"/>
                    <a:pt x="18" y="85"/>
                    <a:pt x="18" y="85"/>
                  </a:cubicBezTo>
                  <a:cubicBezTo>
                    <a:pt x="3" y="85"/>
                    <a:pt x="0" y="72"/>
                    <a:pt x="11" y="62"/>
                  </a:cubicBezTo>
                  <a:cubicBezTo>
                    <a:pt x="61" y="12"/>
                    <a:pt x="61" y="12"/>
                    <a:pt x="61" y="12"/>
                  </a:cubicBezTo>
                  <a:cubicBezTo>
                    <a:pt x="73" y="0"/>
                    <a:pt x="85" y="0"/>
                    <a:pt x="98" y="12"/>
                  </a:cubicBezTo>
                  <a:cubicBezTo>
                    <a:pt x="149" y="62"/>
                    <a:pt x="149" y="62"/>
                    <a:pt x="149" y="62"/>
                  </a:cubicBezTo>
                  <a:cubicBezTo>
                    <a:pt x="158" y="71"/>
                    <a:pt x="157" y="85"/>
                    <a:pt x="139" y="85"/>
                  </a:cubicBezTo>
                  <a:lnTo>
                    <a:pt x="10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3" name="Freeform 16"/>
            <p:cNvSpPr/>
            <p:nvPr/>
          </p:nvSpPr>
          <p:spPr bwMode="auto">
            <a:xfrm>
              <a:off x="6345238" y="2830513"/>
              <a:ext cx="908050" cy="636588"/>
            </a:xfrm>
            <a:custGeom>
              <a:avLst/>
              <a:gdLst>
                <a:gd name="T0" fmla="*/ 308 w 388"/>
                <a:gd name="T1" fmla="*/ 99 h 272"/>
                <a:gd name="T2" fmla="*/ 388 w 388"/>
                <a:gd name="T3" fmla="*/ 184 h 272"/>
                <a:gd name="T4" fmla="*/ 388 w 388"/>
                <a:gd name="T5" fmla="*/ 184 h 272"/>
                <a:gd name="T6" fmla="*/ 304 w 388"/>
                <a:gd name="T7" fmla="*/ 270 h 272"/>
                <a:gd name="T8" fmla="*/ 304 w 388"/>
                <a:gd name="T9" fmla="*/ 186 h 272"/>
                <a:gd name="T10" fmla="*/ 293 w 388"/>
                <a:gd name="T11" fmla="*/ 158 h 272"/>
                <a:gd name="T12" fmla="*/ 266 w 388"/>
                <a:gd name="T13" fmla="*/ 147 h 272"/>
                <a:gd name="T14" fmla="*/ 238 w 388"/>
                <a:gd name="T15" fmla="*/ 158 h 272"/>
                <a:gd name="T16" fmla="*/ 227 w 388"/>
                <a:gd name="T17" fmla="*/ 186 h 272"/>
                <a:gd name="T18" fmla="*/ 227 w 388"/>
                <a:gd name="T19" fmla="*/ 272 h 272"/>
                <a:gd name="T20" fmla="*/ 170 w 388"/>
                <a:gd name="T21" fmla="*/ 272 h 272"/>
                <a:gd name="T22" fmla="*/ 170 w 388"/>
                <a:gd name="T23" fmla="*/ 255 h 272"/>
                <a:gd name="T24" fmla="*/ 190 w 388"/>
                <a:gd name="T25" fmla="*/ 255 h 272"/>
                <a:gd name="T26" fmla="*/ 206 w 388"/>
                <a:gd name="T27" fmla="*/ 251 h 272"/>
                <a:gd name="T28" fmla="*/ 217 w 388"/>
                <a:gd name="T29" fmla="*/ 239 h 272"/>
                <a:gd name="T30" fmla="*/ 217 w 388"/>
                <a:gd name="T31" fmla="*/ 224 h 272"/>
                <a:gd name="T32" fmla="*/ 209 w 388"/>
                <a:gd name="T33" fmla="*/ 210 h 272"/>
                <a:gd name="T34" fmla="*/ 158 w 388"/>
                <a:gd name="T35" fmla="*/ 160 h 272"/>
                <a:gd name="T36" fmla="*/ 131 w 388"/>
                <a:gd name="T37" fmla="*/ 147 h 272"/>
                <a:gd name="T38" fmla="*/ 103 w 388"/>
                <a:gd name="T39" fmla="*/ 160 h 272"/>
                <a:gd name="T40" fmla="*/ 53 w 388"/>
                <a:gd name="T41" fmla="*/ 210 h 272"/>
                <a:gd name="T42" fmla="*/ 44 w 388"/>
                <a:gd name="T43" fmla="*/ 225 h 272"/>
                <a:gd name="T44" fmla="*/ 44 w 388"/>
                <a:gd name="T45" fmla="*/ 239 h 272"/>
                <a:gd name="T46" fmla="*/ 54 w 388"/>
                <a:gd name="T47" fmla="*/ 251 h 272"/>
                <a:gd name="T48" fmla="*/ 69 w 388"/>
                <a:gd name="T49" fmla="*/ 255 h 272"/>
                <a:gd name="T50" fmla="*/ 92 w 388"/>
                <a:gd name="T51" fmla="*/ 255 h 272"/>
                <a:gd name="T52" fmla="*/ 92 w 388"/>
                <a:gd name="T53" fmla="*/ 271 h 272"/>
                <a:gd name="T54" fmla="*/ 0 w 388"/>
                <a:gd name="T55" fmla="*/ 184 h 272"/>
                <a:gd name="T56" fmla="*/ 0 w 388"/>
                <a:gd name="T57" fmla="*/ 184 h 272"/>
                <a:gd name="T58" fmla="*/ 80 w 388"/>
                <a:gd name="T59" fmla="*/ 99 h 272"/>
                <a:gd name="T60" fmla="*/ 80 w 388"/>
                <a:gd name="T61" fmla="*/ 96 h 272"/>
                <a:gd name="T62" fmla="*/ 194 w 388"/>
                <a:gd name="T63" fmla="*/ 0 h 272"/>
                <a:gd name="T64" fmla="*/ 308 w 388"/>
                <a:gd name="T65" fmla="*/ 96 h 272"/>
                <a:gd name="T66" fmla="*/ 308 w 388"/>
                <a:gd name="T67"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272">
                  <a:moveTo>
                    <a:pt x="308" y="99"/>
                  </a:moveTo>
                  <a:cubicBezTo>
                    <a:pt x="354" y="108"/>
                    <a:pt x="388" y="143"/>
                    <a:pt x="388" y="184"/>
                  </a:cubicBezTo>
                  <a:cubicBezTo>
                    <a:pt x="388" y="184"/>
                    <a:pt x="388" y="184"/>
                    <a:pt x="388" y="184"/>
                  </a:cubicBezTo>
                  <a:cubicBezTo>
                    <a:pt x="388" y="227"/>
                    <a:pt x="352" y="262"/>
                    <a:pt x="304" y="270"/>
                  </a:cubicBezTo>
                  <a:cubicBezTo>
                    <a:pt x="304" y="186"/>
                    <a:pt x="304" y="186"/>
                    <a:pt x="304" y="186"/>
                  </a:cubicBezTo>
                  <a:cubicBezTo>
                    <a:pt x="304" y="175"/>
                    <a:pt x="300" y="165"/>
                    <a:pt x="293" y="158"/>
                  </a:cubicBezTo>
                  <a:cubicBezTo>
                    <a:pt x="286" y="151"/>
                    <a:pt x="276" y="147"/>
                    <a:pt x="266" y="147"/>
                  </a:cubicBezTo>
                  <a:cubicBezTo>
                    <a:pt x="255" y="147"/>
                    <a:pt x="245" y="151"/>
                    <a:pt x="238" y="158"/>
                  </a:cubicBezTo>
                  <a:cubicBezTo>
                    <a:pt x="231" y="165"/>
                    <a:pt x="227" y="175"/>
                    <a:pt x="227" y="186"/>
                  </a:cubicBezTo>
                  <a:cubicBezTo>
                    <a:pt x="227" y="272"/>
                    <a:pt x="227" y="272"/>
                    <a:pt x="227" y="272"/>
                  </a:cubicBezTo>
                  <a:cubicBezTo>
                    <a:pt x="170" y="272"/>
                    <a:pt x="170" y="272"/>
                    <a:pt x="170" y="272"/>
                  </a:cubicBezTo>
                  <a:cubicBezTo>
                    <a:pt x="170" y="255"/>
                    <a:pt x="170" y="255"/>
                    <a:pt x="170" y="255"/>
                  </a:cubicBezTo>
                  <a:cubicBezTo>
                    <a:pt x="190" y="255"/>
                    <a:pt x="190" y="255"/>
                    <a:pt x="190" y="255"/>
                  </a:cubicBezTo>
                  <a:cubicBezTo>
                    <a:pt x="196" y="255"/>
                    <a:pt x="202" y="253"/>
                    <a:pt x="206" y="251"/>
                  </a:cubicBezTo>
                  <a:cubicBezTo>
                    <a:pt x="211" y="248"/>
                    <a:pt x="215" y="244"/>
                    <a:pt x="217" y="239"/>
                  </a:cubicBezTo>
                  <a:cubicBezTo>
                    <a:pt x="218" y="234"/>
                    <a:pt x="219" y="229"/>
                    <a:pt x="217" y="224"/>
                  </a:cubicBezTo>
                  <a:cubicBezTo>
                    <a:pt x="216" y="219"/>
                    <a:pt x="213" y="214"/>
                    <a:pt x="209" y="210"/>
                  </a:cubicBezTo>
                  <a:cubicBezTo>
                    <a:pt x="158" y="160"/>
                    <a:pt x="158" y="160"/>
                    <a:pt x="158" y="160"/>
                  </a:cubicBezTo>
                  <a:cubicBezTo>
                    <a:pt x="149" y="151"/>
                    <a:pt x="140" y="147"/>
                    <a:pt x="131" y="147"/>
                  </a:cubicBezTo>
                  <a:cubicBezTo>
                    <a:pt x="121" y="147"/>
                    <a:pt x="112" y="152"/>
                    <a:pt x="103" y="160"/>
                  </a:cubicBezTo>
                  <a:cubicBezTo>
                    <a:pt x="53" y="210"/>
                    <a:pt x="53" y="210"/>
                    <a:pt x="53" y="210"/>
                  </a:cubicBezTo>
                  <a:cubicBezTo>
                    <a:pt x="48" y="215"/>
                    <a:pt x="45" y="220"/>
                    <a:pt x="44" y="225"/>
                  </a:cubicBezTo>
                  <a:cubicBezTo>
                    <a:pt x="42" y="230"/>
                    <a:pt x="42" y="235"/>
                    <a:pt x="44" y="239"/>
                  </a:cubicBezTo>
                  <a:cubicBezTo>
                    <a:pt x="46" y="244"/>
                    <a:pt x="49" y="248"/>
                    <a:pt x="54" y="251"/>
                  </a:cubicBezTo>
                  <a:cubicBezTo>
                    <a:pt x="58" y="253"/>
                    <a:pt x="63" y="255"/>
                    <a:pt x="69" y="255"/>
                  </a:cubicBezTo>
                  <a:cubicBezTo>
                    <a:pt x="92" y="255"/>
                    <a:pt x="92" y="255"/>
                    <a:pt x="92" y="255"/>
                  </a:cubicBezTo>
                  <a:cubicBezTo>
                    <a:pt x="92" y="271"/>
                    <a:pt x="92" y="271"/>
                    <a:pt x="92" y="271"/>
                  </a:cubicBezTo>
                  <a:cubicBezTo>
                    <a:pt x="40" y="266"/>
                    <a:pt x="0" y="229"/>
                    <a:pt x="0" y="184"/>
                  </a:cubicBezTo>
                  <a:cubicBezTo>
                    <a:pt x="0" y="184"/>
                    <a:pt x="0" y="184"/>
                    <a:pt x="0" y="184"/>
                  </a:cubicBezTo>
                  <a:cubicBezTo>
                    <a:pt x="0" y="143"/>
                    <a:pt x="34" y="108"/>
                    <a:pt x="80" y="99"/>
                  </a:cubicBezTo>
                  <a:cubicBezTo>
                    <a:pt x="80" y="98"/>
                    <a:pt x="80" y="97"/>
                    <a:pt x="80" y="96"/>
                  </a:cubicBezTo>
                  <a:cubicBezTo>
                    <a:pt x="80" y="43"/>
                    <a:pt x="131" y="0"/>
                    <a:pt x="194" y="0"/>
                  </a:cubicBezTo>
                  <a:cubicBezTo>
                    <a:pt x="257" y="0"/>
                    <a:pt x="308" y="43"/>
                    <a:pt x="308" y="96"/>
                  </a:cubicBezTo>
                  <a:cubicBezTo>
                    <a:pt x="308" y="97"/>
                    <a:pt x="308" y="98"/>
                    <a:pt x="30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4" name="Freeform 17"/>
            <p:cNvSpPr/>
            <p:nvPr/>
          </p:nvSpPr>
          <p:spPr bwMode="auto">
            <a:xfrm>
              <a:off x="6780213" y="3205163"/>
              <a:ext cx="369887" cy="506413"/>
            </a:xfrm>
            <a:custGeom>
              <a:avLst/>
              <a:gdLst>
                <a:gd name="T0" fmla="*/ 106 w 158"/>
                <a:gd name="T1" fmla="*/ 131 h 216"/>
                <a:gd name="T2" fmla="*/ 106 w 158"/>
                <a:gd name="T3" fmla="*/ 26 h 216"/>
                <a:gd name="T4" fmla="*/ 80 w 158"/>
                <a:gd name="T5" fmla="*/ 0 h 216"/>
                <a:gd name="T6" fmla="*/ 80 w 158"/>
                <a:gd name="T7" fmla="*/ 0 h 216"/>
                <a:gd name="T8" fmla="*/ 54 w 158"/>
                <a:gd name="T9" fmla="*/ 26 h 216"/>
                <a:gd name="T10" fmla="*/ 54 w 158"/>
                <a:gd name="T11" fmla="*/ 131 h 216"/>
                <a:gd name="T12" fmla="*/ 18 w 158"/>
                <a:gd name="T13" fmla="*/ 131 h 216"/>
                <a:gd name="T14" fmla="*/ 10 w 158"/>
                <a:gd name="T15" fmla="*/ 153 h 216"/>
                <a:gd name="T16" fmla="*/ 61 w 158"/>
                <a:gd name="T17" fmla="*/ 203 h 216"/>
                <a:gd name="T18" fmla="*/ 98 w 158"/>
                <a:gd name="T19" fmla="*/ 203 h 216"/>
                <a:gd name="T20" fmla="*/ 149 w 158"/>
                <a:gd name="T21" fmla="*/ 153 h 216"/>
                <a:gd name="T22" fmla="*/ 138 w 158"/>
                <a:gd name="T23" fmla="*/ 131 h 216"/>
                <a:gd name="T24" fmla="*/ 106 w 158"/>
                <a:gd name="T25" fmla="*/ 1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131"/>
                  </a:moveTo>
                  <a:cubicBezTo>
                    <a:pt x="106" y="26"/>
                    <a:pt x="106" y="26"/>
                    <a:pt x="106" y="26"/>
                  </a:cubicBezTo>
                  <a:cubicBezTo>
                    <a:pt x="106" y="12"/>
                    <a:pt x="94" y="0"/>
                    <a:pt x="80" y="0"/>
                  </a:cubicBezTo>
                  <a:cubicBezTo>
                    <a:pt x="80" y="0"/>
                    <a:pt x="80" y="0"/>
                    <a:pt x="80" y="0"/>
                  </a:cubicBezTo>
                  <a:cubicBezTo>
                    <a:pt x="65" y="0"/>
                    <a:pt x="54" y="12"/>
                    <a:pt x="54" y="26"/>
                  </a:cubicBezTo>
                  <a:cubicBezTo>
                    <a:pt x="54" y="131"/>
                    <a:pt x="54" y="131"/>
                    <a:pt x="54" y="131"/>
                  </a:cubicBezTo>
                  <a:cubicBezTo>
                    <a:pt x="18" y="131"/>
                    <a:pt x="18" y="131"/>
                    <a:pt x="18" y="131"/>
                  </a:cubicBezTo>
                  <a:cubicBezTo>
                    <a:pt x="3" y="131"/>
                    <a:pt x="0" y="143"/>
                    <a:pt x="10" y="153"/>
                  </a:cubicBezTo>
                  <a:cubicBezTo>
                    <a:pt x="61" y="203"/>
                    <a:pt x="61" y="203"/>
                    <a:pt x="61" y="203"/>
                  </a:cubicBezTo>
                  <a:cubicBezTo>
                    <a:pt x="73" y="216"/>
                    <a:pt x="85" y="216"/>
                    <a:pt x="98" y="203"/>
                  </a:cubicBezTo>
                  <a:cubicBezTo>
                    <a:pt x="149" y="153"/>
                    <a:pt x="149" y="153"/>
                    <a:pt x="149" y="153"/>
                  </a:cubicBezTo>
                  <a:cubicBezTo>
                    <a:pt x="158" y="144"/>
                    <a:pt x="156" y="131"/>
                    <a:pt x="138" y="131"/>
                  </a:cubicBezTo>
                  <a:lnTo>
                    <a:pt x="106"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460801" y="2564904"/>
            <a:ext cx="526133" cy="440310"/>
            <a:chOff x="10593388" y="692150"/>
            <a:chExt cx="1119187" cy="936625"/>
          </a:xfrm>
          <a:solidFill>
            <a:srgbClr val="2F5EB0"/>
          </a:solidFill>
          <a:effectLst>
            <a:outerShdw blurRad="50800" dist="38100" dir="2700000" algn="tl" rotWithShape="0">
              <a:prstClr val="black">
                <a:alpha val="40000"/>
              </a:prstClr>
            </a:outerShdw>
          </a:effectLst>
        </p:grpSpPr>
        <p:sp>
          <p:nvSpPr>
            <p:cNvPr id="36" name="Freeform 12"/>
            <p:cNvSpPr>
              <a:spLocks noEditPoints="1"/>
            </p:cNvSpPr>
            <p:nvPr/>
          </p:nvSpPr>
          <p:spPr bwMode="auto">
            <a:xfrm>
              <a:off x="10593388" y="827088"/>
              <a:ext cx="679450" cy="679450"/>
            </a:xfrm>
            <a:custGeom>
              <a:avLst/>
              <a:gdLst>
                <a:gd name="T0" fmla="*/ 145 w 290"/>
                <a:gd name="T1" fmla="*/ 290 h 290"/>
                <a:gd name="T2" fmla="*/ 168 w 290"/>
                <a:gd name="T3" fmla="*/ 290 h 290"/>
                <a:gd name="T4" fmla="*/ 168 w 290"/>
                <a:gd name="T5" fmla="*/ 268 h 290"/>
                <a:gd name="T6" fmla="*/ 216 w 290"/>
                <a:gd name="T7" fmla="*/ 249 h 290"/>
                <a:gd name="T8" fmla="*/ 231 w 290"/>
                <a:gd name="T9" fmla="*/ 264 h 290"/>
                <a:gd name="T10" fmla="*/ 264 w 290"/>
                <a:gd name="T11" fmla="*/ 232 h 290"/>
                <a:gd name="T12" fmla="*/ 248 w 290"/>
                <a:gd name="T13" fmla="*/ 216 h 290"/>
                <a:gd name="T14" fmla="*/ 268 w 290"/>
                <a:gd name="T15" fmla="*/ 168 h 290"/>
                <a:gd name="T16" fmla="*/ 290 w 290"/>
                <a:gd name="T17" fmla="*/ 168 h 290"/>
                <a:gd name="T18" fmla="*/ 290 w 290"/>
                <a:gd name="T19" fmla="*/ 122 h 290"/>
                <a:gd name="T20" fmla="*/ 268 w 290"/>
                <a:gd name="T21" fmla="*/ 122 h 290"/>
                <a:gd name="T22" fmla="*/ 248 w 290"/>
                <a:gd name="T23" fmla="*/ 74 h 290"/>
                <a:gd name="T24" fmla="*/ 264 w 290"/>
                <a:gd name="T25" fmla="*/ 59 h 290"/>
                <a:gd name="T26" fmla="*/ 231 w 290"/>
                <a:gd name="T27" fmla="*/ 27 h 290"/>
                <a:gd name="T28" fmla="*/ 216 w 290"/>
                <a:gd name="T29" fmla="*/ 42 h 290"/>
                <a:gd name="T30" fmla="*/ 168 w 290"/>
                <a:gd name="T31" fmla="*/ 22 h 290"/>
                <a:gd name="T32" fmla="*/ 168 w 290"/>
                <a:gd name="T33" fmla="*/ 0 h 290"/>
                <a:gd name="T34" fmla="*/ 145 w 290"/>
                <a:gd name="T35" fmla="*/ 0 h 290"/>
                <a:gd name="T36" fmla="*/ 145 w 290"/>
                <a:gd name="T37" fmla="*/ 53 h 290"/>
                <a:gd name="T38" fmla="*/ 237 w 290"/>
                <a:gd name="T39" fmla="*/ 145 h 290"/>
                <a:gd name="T40" fmla="*/ 145 w 290"/>
                <a:gd name="T41" fmla="*/ 238 h 290"/>
                <a:gd name="T42" fmla="*/ 145 w 290"/>
                <a:gd name="T43" fmla="*/ 290 h 290"/>
                <a:gd name="T44" fmla="*/ 42 w 290"/>
                <a:gd name="T45" fmla="*/ 216 h 290"/>
                <a:gd name="T46" fmla="*/ 26 w 290"/>
                <a:gd name="T47" fmla="*/ 232 h 290"/>
                <a:gd name="T48" fmla="*/ 59 w 290"/>
                <a:gd name="T49" fmla="*/ 264 h 290"/>
                <a:gd name="T50" fmla="*/ 74 w 290"/>
                <a:gd name="T51" fmla="*/ 249 h 290"/>
                <a:gd name="T52" fmla="*/ 122 w 290"/>
                <a:gd name="T53" fmla="*/ 268 h 290"/>
                <a:gd name="T54" fmla="*/ 122 w 290"/>
                <a:gd name="T55" fmla="*/ 290 h 290"/>
                <a:gd name="T56" fmla="*/ 145 w 290"/>
                <a:gd name="T57" fmla="*/ 290 h 290"/>
                <a:gd name="T58" fmla="*/ 145 w 290"/>
                <a:gd name="T59" fmla="*/ 238 h 290"/>
                <a:gd name="T60" fmla="*/ 145 w 290"/>
                <a:gd name="T61" fmla="*/ 238 h 290"/>
                <a:gd name="T62" fmla="*/ 52 w 290"/>
                <a:gd name="T63" fmla="*/ 145 h 290"/>
                <a:gd name="T64" fmla="*/ 145 w 290"/>
                <a:gd name="T65" fmla="*/ 53 h 290"/>
                <a:gd name="T66" fmla="*/ 145 w 290"/>
                <a:gd name="T67" fmla="*/ 53 h 290"/>
                <a:gd name="T68" fmla="*/ 145 w 290"/>
                <a:gd name="T69" fmla="*/ 53 h 290"/>
                <a:gd name="T70" fmla="*/ 145 w 290"/>
                <a:gd name="T71" fmla="*/ 0 h 290"/>
                <a:gd name="T72" fmla="*/ 122 w 290"/>
                <a:gd name="T73" fmla="*/ 0 h 290"/>
                <a:gd name="T74" fmla="*/ 122 w 290"/>
                <a:gd name="T75" fmla="*/ 22 h 290"/>
                <a:gd name="T76" fmla="*/ 74 w 290"/>
                <a:gd name="T77" fmla="*/ 42 h 290"/>
                <a:gd name="T78" fmla="*/ 59 w 290"/>
                <a:gd name="T79" fmla="*/ 27 h 290"/>
                <a:gd name="T80" fmla="*/ 26 w 290"/>
                <a:gd name="T81" fmla="*/ 59 h 290"/>
                <a:gd name="T82" fmla="*/ 42 w 290"/>
                <a:gd name="T83" fmla="*/ 74 h 290"/>
                <a:gd name="T84" fmla="*/ 22 w 290"/>
                <a:gd name="T85" fmla="*/ 122 h 290"/>
                <a:gd name="T86" fmla="*/ 0 w 290"/>
                <a:gd name="T87" fmla="*/ 122 h 290"/>
                <a:gd name="T88" fmla="*/ 0 w 290"/>
                <a:gd name="T89" fmla="*/ 168 h 290"/>
                <a:gd name="T90" fmla="*/ 22 w 290"/>
                <a:gd name="T91" fmla="*/ 168 h 290"/>
                <a:gd name="T92" fmla="*/ 42 w 290"/>
                <a:gd name="T93"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290">
                  <a:moveTo>
                    <a:pt x="145" y="290"/>
                  </a:moveTo>
                  <a:cubicBezTo>
                    <a:pt x="168" y="290"/>
                    <a:pt x="168" y="290"/>
                    <a:pt x="168" y="290"/>
                  </a:cubicBezTo>
                  <a:cubicBezTo>
                    <a:pt x="168" y="268"/>
                    <a:pt x="168" y="268"/>
                    <a:pt x="168" y="268"/>
                  </a:cubicBezTo>
                  <a:cubicBezTo>
                    <a:pt x="185" y="265"/>
                    <a:pt x="202" y="258"/>
                    <a:pt x="216" y="249"/>
                  </a:cubicBezTo>
                  <a:cubicBezTo>
                    <a:pt x="231" y="264"/>
                    <a:pt x="231" y="264"/>
                    <a:pt x="231" y="264"/>
                  </a:cubicBezTo>
                  <a:cubicBezTo>
                    <a:pt x="264" y="232"/>
                    <a:pt x="264" y="232"/>
                    <a:pt x="264" y="232"/>
                  </a:cubicBezTo>
                  <a:cubicBezTo>
                    <a:pt x="248" y="216"/>
                    <a:pt x="248" y="216"/>
                    <a:pt x="248" y="216"/>
                  </a:cubicBezTo>
                  <a:cubicBezTo>
                    <a:pt x="258" y="202"/>
                    <a:pt x="265" y="186"/>
                    <a:pt x="268" y="168"/>
                  </a:cubicBezTo>
                  <a:cubicBezTo>
                    <a:pt x="290" y="168"/>
                    <a:pt x="290" y="168"/>
                    <a:pt x="290" y="168"/>
                  </a:cubicBezTo>
                  <a:cubicBezTo>
                    <a:pt x="290" y="122"/>
                    <a:pt x="290" y="122"/>
                    <a:pt x="290" y="122"/>
                  </a:cubicBezTo>
                  <a:cubicBezTo>
                    <a:pt x="268" y="122"/>
                    <a:pt x="268" y="122"/>
                    <a:pt x="268" y="122"/>
                  </a:cubicBezTo>
                  <a:cubicBezTo>
                    <a:pt x="265" y="105"/>
                    <a:pt x="258" y="89"/>
                    <a:pt x="248" y="74"/>
                  </a:cubicBezTo>
                  <a:cubicBezTo>
                    <a:pt x="264" y="59"/>
                    <a:pt x="264" y="59"/>
                    <a:pt x="264" y="59"/>
                  </a:cubicBezTo>
                  <a:cubicBezTo>
                    <a:pt x="231" y="27"/>
                    <a:pt x="231" y="27"/>
                    <a:pt x="231" y="27"/>
                  </a:cubicBezTo>
                  <a:cubicBezTo>
                    <a:pt x="216" y="42"/>
                    <a:pt x="216" y="42"/>
                    <a:pt x="216" y="42"/>
                  </a:cubicBezTo>
                  <a:cubicBezTo>
                    <a:pt x="202" y="32"/>
                    <a:pt x="185" y="25"/>
                    <a:pt x="168" y="22"/>
                  </a:cubicBezTo>
                  <a:cubicBezTo>
                    <a:pt x="168" y="0"/>
                    <a:pt x="168" y="0"/>
                    <a:pt x="168" y="0"/>
                  </a:cubicBezTo>
                  <a:cubicBezTo>
                    <a:pt x="145" y="0"/>
                    <a:pt x="145" y="0"/>
                    <a:pt x="145" y="0"/>
                  </a:cubicBezTo>
                  <a:cubicBezTo>
                    <a:pt x="145" y="53"/>
                    <a:pt x="145" y="53"/>
                    <a:pt x="145" y="53"/>
                  </a:cubicBezTo>
                  <a:cubicBezTo>
                    <a:pt x="196" y="53"/>
                    <a:pt x="237" y="94"/>
                    <a:pt x="237" y="145"/>
                  </a:cubicBezTo>
                  <a:cubicBezTo>
                    <a:pt x="237" y="196"/>
                    <a:pt x="196" y="238"/>
                    <a:pt x="145" y="238"/>
                  </a:cubicBezTo>
                  <a:lnTo>
                    <a:pt x="145" y="290"/>
                  </a:lnTo>
                  <a:close/>
                  <a:moveTo>
                    <a:pt x="42" y="216"/>
                  </a:moveTo>
                  <a:cubicBezTo>
                    <a:pt x="26" y="232"/>
                    <a:pt x="26" y="232"/>
                    <a:pt x="26" y="232"/>
                  </a:cubicBezTo>
                  <a:cubicBezTo>
                    <a:pt x="59" y="264"/>
                    <a:pt x="59" y="264"/>
                    <a:pt x="59" y="264"/>
                  </a:cubicBezTo>
                  <a:cubicBezTo>
                    <a:pt x="74" y="249"/>
                    <a:pt x="74" y="249"/>
                    <a:pt x="74" y="249"/>
                  </a:cubicBezTo>
                  <a:cubicBezTo>
                    <a:pt x="88" y="258"/>
                    <a:pt x="105" y="265"/>
                    <a:pt x="122" y="268"/>
                  </a:cubicBezTo>
                  <a:cubicBezTo>
                    <a:pt x="122" y="290"/>
                    <a:pt x="122" y="290"/>
                    <a:pt x="122" y="290"/>
                  </a:cubicBezTo>
                  <a:cubicBezTo>
                    <a:pt x="145" y="290"/>
                    <a:pt x="145" y="290"/>
                    <a:pt x="145" y="290"/>
                  </a:cubicBezTo>
                  <a:cubicBezTo>
                    <a:pt x="145" y="238"/>
                    <a:pt x="145" y="238"/>
                    <a:pt x="145" y="238"/>
                  </a:cubicBezTo>
                  <a:cubicBezTo>
                    <a:pt x="145" y="238"/>
                    <a:pt x="145" y="238"/>
                    <a:pt x="145" y="238"/>
                  </a:cubicBezTo>
                  <a:cubicBezTo>
                    <a:pt x="94" y="238"/>
                    <a:pt x="52" y="196"/>
                    <a:pt x="52" y="145"/>
                  </a:cubicBezTo>
                  <a:cubicBezTo>
                    <a:pt x="52" y="94"/>
                    <a:pt x="94" y="53"/>
                    <a:pt x="145" y="53"/>
                  </a:cubicBezTo>
                  <a:cubicBezTo>
                    <a:pt x="145" y="53"/>
                    <a:pt x="145" y="53"/>
                    <a:pt x="145" y="53"/>
                  </a:cubicBezTo>
                  <a:cubicBezTo>
                    <a:pt x="145" y="53"/>
                    <a:pt x="145" y="53"/>
                    <a:pt x="145" y="53"/>
                  </a:cubicBezTo>
                  <a:cubicBezTo>
                    <a:pt x="145" y="0"/>
                    <a:pt x="145" y="0"/>
                    <a:pt x="145" y="0"/>
                  </a:cubicBezTo>
                  <a:cubicBezTo>
                    <a:pt x="122" y="0"/>
                    <a:pt x="122" y="0"/>
                    <a:pt x="122" y="0"/>
                  </a:cubicBezTo>
                  <a:cubicBezTo>
                    <a:pt x="122" y="22"/>
                    <a:pt x="122" y="22"/>
                    <a:pt x="122" y="22"/>
                  </a:cubicBezTo>
                  <a:cubicBezTo>
                    <a:pt x="105" y="25"/>
                    <a:pt x="88" y="32"/>
                    <a:pt x="74" y="42"/>
                  </a:cubicBezTo>
                  <a:cubicBezTo>
                    <a:pt x="59" y="27"/>
                    <a:pt x="59" y="27"/>
                    <a:pt x="59" y="27"/>
                  </a:cubicBezTo>
                  <a:cubicBezTo>
                    <a:pt x="26" y="59"/>
                    <a:pt x="26" y="59"/>
                    <a:pt x="26" y="59"/>
                  </a:cubicBezTo>
                  <a:cubicBezTo>
                    <a:pt x="42" y="74"/>
                    <a:pt x="42" y="74"/>
                    <a:pt x="42" y="74"/>
                  </a:cubicBezTo>
                  <a:cubicBezTo>
                    <a:pt x="32" y="89"/>
                    <a:pt x="25" y="105"/>
                    <a:pt x="22" y="122"/>
                  </a:cubicBezTo>
                  <a:cubicBezTo>
                    <a:pt x="0" y="122"/>
                    <a:pt x="0" y="122"/>
                    <a:pt x="0" y="122"/>
                  </a:cubicBezTo>
                  <a:cubicBezTo>
                    <a:pt x="0" y="168"/>
                    <a:pt x="0" y="168"/>
                    <a:pt x="0" y="168"/>
                  </a:cubicBezTo>
                  <a:cubicBezTo>
                    <a:pt x="22" y="168"/>
                    <a:pt x="22" y="168"/>
                    <a:pt x="22" y="168"/>
                  </a:cubicBezTo>
                  <a:cubicBezTo>
                    <a:pt x="25" y="186"/>
                    <a:pt x="32" y="202"/>
                    <a:pt x="42" y="2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7" name="Freeform 13"/>
            <p:cNvSpPr>
              <a:spLocks noEditPoints="1"/>
            </p:cNvSpPr>
            <p:nvPr/>
          </p:nvSpPr>
          <p:spPr bwMode="auto">
            <a:xfrm>
              <a:off x="11268075" y="1190625"/>
              <a:ext cx="438150" cy="438150"/>
            </a:xfrm>
            <a:custGeom>
              <a:avLst/>
              <a:gdLst>
                <a:gd name="T0" fmla="*/ 93 w 187"/>
                <a:gd name="T1" fmla="*/ 15 h 187"/>
                <a:gd name="T2" fmla="*/ 118 w 187"/>
                <a:gd name="T3" fmla="*/ 19 h 187"/>
                <a:gd name="T4" fmla="*/ 123 w 187"/>
                <a:gd name="T5" fmla="*/ 5 h 187"/>
                <a:gd name="T6" fmla="*/ 155 w 187"/>
                <a:gd name="T7" fmla="*/ 23 h 187"/>
                <a:gd name="T8" fmla="*/ 145 w 187"/>
                <a:gd name="T9" fmla="*/ 34 h 187"/>
                <a:gd name="T10" fmla="*/ 164 w 187"/>
                <a:gd name="T11" fmla="*/ 58 h 187"/>
                <a:gd name="T12" fmla="*/ 177 w 187"/>
                <a:gd name="T13" fmla="*/ 52 h 187"/>
                <a:gd name="T14" fmla="*/ 187 w 187"/>
                <a:gd name="T15" fmla="*/ 87 h 187"/>
                <a:gd name="T16" fmla="*/ 172 w 187"/>
                <a:gd name="T17" fmla="*/ 88 h 187"/>
                <a:gd name="T18" fmla="*/ 168 w 187"/>
                <a:gd name="T19" fmla="*/ 119 h 187"/>
                <a:gd name="T20" fmla="*/ 182 w 187"/>
                <a:gd name="T21" fmla="*/ 123 h 187"/>
                <a:gd name="T22" fmla="*/ 164 w 187"/>
                <a:gd name="T23" fmla="*/ 155 h 187"/>
                <a:gd name="T24" fmla="*/ 153 w 187"/>
                <a:gd name="T25" fmla="*/ 145 h 187"/>
                <a:gd name="T26" fmla="*/ 129 w 187"/>
                <a:gd name="T27" fmla="*/ 164 h 187"/>
                <a:gd name="T28" fmla="*/ 135 w 187"/>
                <a:gd name="T29" fmla="*/ 178 h 187"/>
                <a:gd name="T30" fmla="*/ 100 w 187"/>
                <a:gd name="T31" fmla="*/ 187 h 187"/>
                <a:gd name="T32" fmla="*/ 99 w 187"/>
                <a:gd name="T33" fmla="*/ 172 h 187"/>
                <a:gd name="T34" fmla="*/ 93 w 187"/>
                <a:gd name="T35" fmla="*/ 172 h 187"/>
                <a:gd name="T36" fmla="*/ 93 w 187"/>
                <a:gd name="T37" fmla="*/ 132 h 187"/>
                <a:gd name="T38" fmla="*/ 130 w 187"/>
                <a:gd name="T39" fmla="*/ 106 h 187"/>
                <a:gd name="T40" fmla="*/ 105 w 187"/>
                <a:gd name="T41" fmla="*/ 57 h 187"/>
                <a:gd name="T42" fmla="*/ 93 w 187"/>
                <a:gd name="T43" fmla="*/ 55 h 187"/>
                <a:gd name="T44" fmla="*/ 93 w 187"/>
                <a:gd name="T45" fmla="*/ 15 h 187"/>
                <a:gd name="T46" fmla="*/ 23 w 187"/>
                <a:gd name="T47" fmla="*/ 129 h 187"/>
                <a:gd name="T48" fmla="*/ 9 w 187"/>
                <a:gd name="T49" fmla="*/ 135 h 187"/>
                <a:gd name="T50" fmla="*/ 0 w 187"/>
                <a:gd name="T51" fmla="*/ 100 h 187"/>
                <a:gd name="T52" fmla="*/ 15 w 187"/>
                <a:gd name="T53" fmla="*/ 99 h 187"/>
                <a:gd name="T54" fmla="*/ 19 w 187"/>
                <a:gd name="T55" fmla="*/ 69 h 187"/>
                <a:gd name="T56" fmla="*/ 4 w 187"/>
                <a:gd name="T57" fmla="*/ 64 h 187"/>
                <a:gd name="T58" fmla="*/ 23 w 187"/>
                <a:gd name="T59" fmla="*/ 32 h 187"/>
                <a:gd name="T60" fmla="*/ 34 w 187"/>
                <a:gd name="T61" fmla="*/ 42 h 187"/>
                <a:gd name="T62" fmla="*/ 58 w 187"/>
                <a:gd name="T63" fmla="*/ 23 h 187"/>
                <a:gd name="T64" fmla="*/ 51 w 187"/>
                <a:gd name="T65" fmla="*/ 10 h 187"/>
                <a:gd name="T66" fmla="*/ 87 w 187"/>
                <a:gd name="T67" fmla="*/ 0 h 187"/>
                <a:gd name="T68" fmla="*/ 88 w 187"/>
                <a:gd name="T69" fmla="*/ 15 h 187"/>
                <a:gd name="T70" fmla="*/ 93 w 187"/>
                <a:gd name="T71" fmla="*/ 15 h 187"/>
                <a:gd name="T72" fmla="*/ 93 w 187"/>
                <a:gd name="T73" fmla="*/ 55 h 187"/>
                <a:gd name="T74" fmla="*/ 57 w 187"/>
                <a:gd name="T75" fmla="*/ 81 h 187"/>
                <a:gd name="T76" fmla="*/ 81 w 187"/>
                <a:gd name="T77" fmla="*/ 130 h 187"/>
                <a:gd name="T78" fmla="*/ 93 w 187"/>
                <a:gd name="T79" fmla="*/ 132 h 187"/>
                <a:gd name="T80" fmla="*/ 93 w 187"/>
                <a:gd name="T81" fmla="*/ 172 h 187"/>
                <a:gd name="T82" fmla="*/ 68 w 187"/>
                <a:gd name="T83" fmla="*/ 168 h 187"/>
                <a:gd name="T84" fmla="*/ 64 w 187"/>
                <a:gd name="T85" fmla="*/ 183 h 187"/>
                <a:gd name="T86" fmla="*/ 32 w 187"/>
                <a:gd name="T87" fmla="*/ 164 h 187"/>
                <a:gd name="T88" fmla="*/ 42 w 187"/>
                <a:gd name="T89" fmla="*/ 153 h 187"/>
                <a:gd name="T90" fmla="*/ 23 w 187"/>
                <a:gd name="T91" fmla="*/ 1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7">
                  <a:moveTo>
                    <a:pt x="93" y="15"/>
                  </a:moveTo>
                  <a:cubicBezTo>
                    <a:pt x="102" y="15"/>
                    <a:pt x="110" y="16"/>
                    <a:pt x="118" y="19"/>
                  </a:cubicBezTo>
                  <a:cubicBezTo>
                    <a:pt x="123" y="5"/>
                    <a:pt x="123" y="5"/>
                    <a:pt x="123" y="5"/>
                  </a:cubicBezTo>
                  <a:cubicBezTo>
                    <a:pt x="135" y="9"/>
                    <a:pt x="146" y="15"/>
                    <a:pt x="155" y="23"/>
                  </a:cubicBezTo>
                  <a:cubicBezTo>
                    <a:pt x="145" y="34"/>
                    <a:pt x="145" y="34"/>
                    <a:pt x="145" y="34"/>
                  </a:cubicBezTo>
                  <a:cubicBezTo>
                    <a:pt x="153" y="41"/>
                    <a:pt x="159" y="49"/>
                    <a:pt x="164" y="58"/>
                  </a:cubicBezTo>
                  <a:cubicBezTo>
                    <a:pt x="177" y="52"/>
                    <a:pt x="177" y="52"/>
                    <a:pt x="177" y="52"/>
                  </a:cubicBezTo>
                  <a:cubicBezTo>
                    <a:pt x="183" y="63"/>
                    <a:pt x="186" y="75"/>
                    <a:pt x="187" y="87"/>
                  </a:cubicBezTo>
                  <a:cubicBezTo>
                    <a:pt x="172" y="88"/>
                    <a:pt x="172" y="88"/>
                    <a:pt x="172" y="88"/>
                  </a:cubicBezTo>
                  <a:cubicBezTo>
                    <a:pt x="173" y="98"/>
                    <a:pt x="172" y="108"/>
                    <a:pt x="168" y="119"/>
                  </a:cubicBezTo>
                  <a:cubicBezTo>
                    <a:pt x="182" y="123"/>
                    <a:pt x="182" y="123"/>
                    <a:pt x="182" y="123"/>
                  </a:cubicBezTo>
                  <a:cubicBezTo>
                    <a:pt x="178" y="135"/>
                    <a:pt x="172" y="146"/>
                    <a:pt x="164" y="155"/>
                  </a:cubicBezTo>
                  <a:cubicBezTo>
                    <a:pt x="153" y="145"/>
                    <a:pt x="153" y="145"/>
                    <a:pt x="153" y="145"/>
                  </a:cubicBezTo>
                  <a:cubicBezTo>
                    <a:pt x="146" y="153"/>
                    <a:pt x="138" y="160"/>
                    <a:pt x="129" y="164"/>
                  </a:cubicBezTo>
                  <a:cubicBezTo>
                    <a:pt x="135" y="178"/>
                    <a:pt x="135" y="178"/>
                    <a:pt x="135" y="178"/>
                  </a:cubicBezTo>
                  <a:cubicBezTo>
                    <a:pt x="124" y="183"/>
                    <a:pt x="112" y="186"/>
                    <a:pt x="100" y="187"/>
                  </a:cubicBezTo>
                  <a:cubicBezTo>
                    <a:pt x="99" y="172"/>
                    <a:pt x="99" y="172"/>
                    <a:pt x="99" y="172"/>
                  </a:cubicBezTo>
                  <a:cubicBezTo>
                    <a:pt x="97" y="172"/>
                    <a:pt x="95" y="172"/>
                    <a:pt x="93" y="172"/>
                  </a:cubicBezTo>
                  <a:cubicBezTo>
                    <a:pt x="93" y="132"/>
                    <a:pt x="93" y="132"/>
                    <a:pt x="93" y="132"/>
                  </a:cubicBezTo>
                  <a:cubicBezTo>
                    <a:pt x="109" y="132"/>
                    <a:pt x="124" y="122"/>
                    <a:pt x="130" y="106"/>
                  </a:cubicBezTo>
                  <a:cubicBezTo>
                    <a:pt x="136" y="86"/>
                    <a:pt x="126" y="64"/>
                    <a:pt x="105" y="57"/>
                  </a:cubicBezTo>
                  <a:cubicBezTo>
                    <a:pt x="101" y="56"/>
                    <a:pt x="97" y="55"/>
                    <a:pt x="93" y="55"/>
                  </a:cubicBezTo>
                  <a:lnTo>
                    <a:pt x="93" y="15"/>
                  </a:lnTo>
                  <a:close/>
                  <a:moveTo>
                    <a:pt x="23" y="129"/>
                  </a:moveTo>
                  <a:cubicBezTo>
                    <a:pt x="9" y="135"/>
                    <a:pt x="9" y="135"/>
                    <a:pt x="9" y="135"/>
                  </a:cubicBezTo>
                  <a:cubicBezTo>
                    <a:pt x="4" y="125"/>
                    <a:pt x="1" y="113"/>
                    <a:pt x="0" y="100"/>
                  </a:cubicBezTo>
                  <a:cubicBezTo>
                    <a:pt x="15" y="99"/>
                    <a:pt x="15" y="99"/>
                    <a:pt x="15" y="99"/>
                  </a:cubicBezTo>
                  <a:cubicBezTo>
                    <a:pt x="14" y="89"/>
                    <a:pt x="15" y="79"/>
                    <a:pt x="19" y="69"/>
                  </a:cubicBezTo>
                  <a:cubicBezTo>
                    <a:pt x="4" y="64"/>
                    <a:pt x="4" y="64"/>
                    <a:pt x="4" y="64"/>
                  </a:cubicBezTo>
                  <a:cubicBezTo>
                    <a:pt x="8" y="52"/>
                    <a:pt x="15" y="41"/>
                    <a:pt x="23" y="32"/>
                  </a:cubicBezTo>
                  <a:cubicBezTo>
                    <a:pt x="34" y="42"/>
                    <a:pt x="34" y="42"/>
                    <a:pt x="34" y="42"/>
                  </a:cubicBezTo>
                  <a:cubicBezTo>
                    <a:pt x="41" y="34"/>
                    <a:pt x="49" y="28"/>
                    <a:pt x="58" y="23"/>
                  </a:cubicBezTo>
                  <a:cubicBezTo>
                    <a:pt x="51" y="10"/>
                    <a:pt x="51" y="10"/>
                    <a:pt x="51" y="10"/>
                  </a:cubicBezTo>
                  <a:cubicBezTo>
                    <a:pt x="62" y="4"/>
                    <a:pt x="74" y="1"/>
                    <a:pt x="87" y="0"/>
                  </a:cubicBezTo>
                  <a:cubicBezTo>
                    <a:pt x="88" y="15"/>
                    <a:pt x="88" y="15"/>
                    <a:pt x="88" y="15"/>
                  </a:cubicBezTo>
                  <a:cubicBezTo>
                    <a:pt x="90" y="15"/>
                    <a:pt x="92" y="15"/>
                    <a:pt x="93" y="15"/>
                  </a:cubicBezTo>
                  <a:cubicBezTo>
                    <a:pt x="93" y="55"/>
                    <a:pt x="93" y="55"/>
                    <a:pt x="93" y="55"/>
                  </a:cubicBezTo>
                  <a:cubicBezTo>
                    <a:pt x="77" y="55"/>
                    <a:pt x="62" y="65"/>
                    <a:pt x="57" y="81"/>
                  </a:cubicBezTo>
                  <a:cubicBezTo>
                    <a:pt x="50" y="101"/>
                    <a:pt x="61" y="123"/>
                    <a:pt x="81" y="130"/>
                  </a:cubicBezTo>
                  <a:cubicBezTo>
                    <a:pt x="85" y="131"/>
                    <a:pt x="89" y="132"/>
                    <a:pt x="93" y="132"/>
                  </a:cubicBezTo>
                  <a:cubicBezTo>
                    <a:pt x="93" y="172"/>
                    <a:pt x="93" y="172"/>
                    <a:pt x="93" y="172"/>
                  </a:cubicBezTo>
                  <a:cubicBezTo>
                    <a:pt x="85" y="172"/>
                    <a:pt x="77" y="171"/>
                    <a:pt x="68" y="168"/>
                  </a:cubicBezTo>
                  <a:cubicBezTo>
                    <a:pt x="64" y="183"/>
                    <a:pt x="64" y="183"/>
                    <a:pt x="64" y="183"/>
                  </a:cubicBezTo>
                  <a:cubicBezTo>
                    <a:pt x="52" y="179"/>
                    <a:pt x="41" y="172"/>
                    <a:pt x="32" y="164"/>
                  </a:cubicBezTo>
                  <a:cubicBezTo>
                    <a:pt x="42" y="153"/>
                    <a:pt x="42" y="153"/>
                    <a:pt x="42" y="153"/>
                  </a:cubicBezTo>
                  <a:cubicBezTo>
                    <a:pt x="34" y="146"/>
                    <a:pt x="27" y="138"/>
                    <a:pt x="2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8" name="Freeform 14"/>
            <p:cNvSpPr>
              <a:spLocks noEditPoints="1"/>
            </p:cNvSpPr>
            <p:nvPr/>
          </p:nvSpPr>
          <p:spPr bwMode="auto">
            <a:xfrm>
              <a:off x="11256963" y="692150"/>
              <a:ext cx="455612" cy="454025"/>
            </a:xfrm>
            <a:custGeom>
              <a:avLst/>
              <a:gdLst>
                <a:gd name="T0" fmla="*/ 104 w 195"/>
                <a:gd name="T1" fmla="*/ 29 h 194"/>
                <a:gd name="T2" fmla="*/ 107 w 195"/>
                <a:gd name="T3" fmla="*/ 0 h 194"/>
                <a:gd name="T4" fmla="*/ 148 w 195"/>
                <a:gd name="T5" fmla="*/ 13 h 194"/>
                <a:gd name="T6" fmla="*/ 133 w 195"/>
                <a:gd name="T7" fmla="*/ 38 h 194"/>
                <a:gd name="T8" fmla="*/ 155 w 195"/>
                <a:gd name="T9" fmla="*/ 59 h 194"/>
                <a:gd name="T10" fmla="*/ 180 w 195"/>
                <a:gd name="T11" fmla="*/ 43 h 194"/>
                <a:gd name="T12" fmla="*/ 190 w 195"/>
                <a:gd name="T13" fmla="*/ 62 h 194"/>
                <a:gd name="T14" fmla="*/ 195 w 195"/>
                <a:gd name="T15" fmla="*/ 83 h 194"/>
                <a:gd name="T16" fmla="*/ 166 w 195"/>
                <a:gd name="T17" fmla="*/ 87 h 194"/>
                <a:gd name="T18" fmla="*/ 164 w 195"/>
                <a:gd name="T19" fmla="*/ 118 h 194"/>
                <a:gd name="T20" fmla="*/ 192 w 195"/>
                <a:gd name="T21" fmla="*/ 127 h 194"/>
                <a:gd name="T22" fmla="*/ 169 w 195"/>
                <a:gd name="T23" fmla="*/ 164 h 194"/>
                <a:gd name="T24" fmla="*/ 148 w 195"/>
                <a:gd name="T25" fmla="*/ 144 h 194"/>
                <a:gd name="T26" fmla="*/ 123 w 195"/>
                <a:gd name="T27" fmla="*/ 161 h 194"/>
                <a:gd name="T28" fmla="*/ 123 w 195"/>
                <a:gd name="T29" fmla="*/ 161 h 194"/>
                <a:gd name="T30" fmla="*/ 133 w 195"/>
                <a:gd name="T31" fmla="*/ 188 h 194"/>
                <a:gd name="T32" fmla="*/ 99 w 195"/>
                <a:gd name="T33" fmla="*/ 194 h 194"/>
                <a:gd name="T34" fmla="*/ 99 w 195"/>
                <a:gd name="T35" fmla="*/ 154 h 194"/>
                <a:gd name="T36" fmla="*/ 119 w 195"/>
                <a:gd name="T37" fmla="*/ 150 h 194"/>
                <a:gd name="T38" fmla="*/ 152 w 195"/>
                <a:gd name="T39" fmla="*/ 77 h 194"/>
                <a:gd name="T40" fmla="*/ 99 w 195"/>
                <a:gd name="T41" fmla="*/ 40 h 194"/>
                <a:gd name="T42" fmla="*/ 99 w 195"/>
                <a:gd name="T43" fmla="*/ 28 h 194"/>
                <a:gd name="T44" fmla="*/ 104 w 195"/>
                <a:gd name="T45" fmla="*/ 29 h 194"/>
                <a:gd name="T46" fmla="*/ 99 w 195"/>
                <a:gd name="T47" fmla="*/ 194 h 194"/>
                <a:gd name="T48" fmla="*/ 90 w 195"/>
                <a:gd name="T49" fmla="*/ 194 h 194"/>
                <a:gd name="T50" fmla="*/ 93 w 195"/>
                <a:gd name="T51" fmla="*/ 165 h 194"/>
                <a:gd name="T52" fmla="*/ 64 w 195"/>
                <a:gd name="T53" fmla="*/ 156 h 194"/>
                <a:gd name="T54" fmla="*/ 49 w 195"/>
                <a:gd name="T55" fmla="*/ 181 h 194"/>
                <a:gd name="T56" fmla="*/ 17 w 195"/>
                <a:gd name="T57" fmla="*/ 151 h 194"/>
                <a:gd name="T58" fmla="*/ 42 w 195"/>
                <a:gd name="T59" fmla="*/ 135 h 194"/>
                <a:gd name="T60" fmla="*/ 35 w 195"/>
                <a:gd name="T61" fmla="*/ 121 h 194"/>
                <a:gd name="T62" fmla="*/ 31 w 195"/>
                <a:gd name="T63" fmla="*/ 106 h 194"/>
                <a:gd name="T64" fmla="*/ 2 w 195"/>
                <a:gd name="T65" fmla="*/ 111 h 194"/>
                <a:gd name="T66" fmla="*/ 6 w 195"/>
                <a:gd name="T67" fmla="*/ 67 h 194"/>
                <a:gd name="T68" fmla="*/ 33 w 195"/>
                <a:gd name="T69" fmla="*/ 76 h 194"/>
                <a:gd name="T70" fmla="*/ 49 w 195"/>
                <a:gd name="T71" fmla="*/ 50 h 194"/>
                <a:gd name="T72" fmla="*/ 28 w 195"/>
                <a:gd name="T73" fmla="*/ 30 h 194"/>
                <a:gd name="T74" fmla="*/ 64 w 195"/>
                <a:gd name="T75" fmla="*/ 6 h 194"/>
                <a:gd name="T76" fmla="*/ 74 w 195"/>
                <a:gd name="T77" fmla="*/ 33 h 194"/>
                <a:gd name="T78" fmla="*/ 99 w 195"/>
                <a:gd name="T79" fmla="*/ 28 h 194"/>
                <a:gd name="T80" fmla="*/ 99 w 195"/>
                <a:gd name="T81" fmla="*/ 40 h 194"/>
                <a:gd name="T82" fmla="*/ 78 w 195"/>
                <a:gd name="T83" fmla="*/ 44 h 194"/>
                <a:gd name="T84" fmla="*/ 45 w 195"/>
                <a:gd name="T85" fmla="*/ 117 h 194"/>
                <a:gd name="T86" fmla="*/ 99 w 195"/>
                <a:gd name="T87" fmla="*/ 154 h 194"/>
                <a:gd name="T88" fmla="*/ 99 w 195"/>
                <a:gd name="T8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4">
                  <a:moveTo>
                    <a:pt x="104" y="29"/>
                  </a:moveTo>
                  <a:cubicBezTo>
                    <a:pt x="107" y="0"/>
                    <a:pt x="107" y="0"/>
                    <a:pt x="107" y="0"/>
                  </a:cubicBezTo>
                  <a:cubicBezTo>
                    <a:pt x="121" y="1"/>
                    <a:pt x="136" y="5"/>
                    <a:pt x="148" y="13"/>
                  </a:cubicBezTo>
                  <a:cubicBezTo>
                    <a:pt x="133" y="38"/>
                    <a:pt x="133" y="38"/>
                    <a:pt x="133" y="38"/>
                  </a:cubicBezTo>
                  <a:cubicBezTo>
                    <a:pt x="142" y="43"/>
                    <a:pt x="150" y="50"/>
                    <a:pt x="155" y="59"/>
                  </a:cubicBezTo>
                  <a:cubicBezTo>
                    <a:pt x="180" y="43"/>
                    <a:pt x="180" y="43"/>
                    <a:pt x="180" y="43"/>
                  </a:cubicBezTo>
                  <a:cubicBezTo>
                    <a:pt x="184" y="49"/>
                    <a:pt x="187" y="55"/>
                    <a:pt x="190" y="62"/>
                  </a:cubicBezTo>
                  <a:cubicBezTo>
                    <a:pt x="192" y="69"/>
                    <a:pt x="194" y="76"/>
                    <a:pt x="195" y="83"/>
                  </a:cubicBezTo>
                  <a:cubicBezTo>
                    <a:pt x="166" y="87"/>
                    <a:pt x="166" y="87"/>
                    <a:pt x="166" y="87"/>
                  </a:cubicBezTo>
                  <a:cubicBezTo>
                    <a:pt x="168" y="98"/>
                    <a:pt x="167" y="108"/>
                    <a:pt x="164" y="118"/>
                  </a:cubicBezTo>
                  <a:cubicBezTo>
                    <a:pt x="192" y="127"/>
                    <a:pt x="192" y="127"/>
                    <a:pt x="192" y="127"/>
                  </a:cubicBezTo>
                  <a:cubicBezTo>
                    <a:pt x="187" y="140"/>
                    <a:pt x="180" y="153"/>
                    <a:pt x="169" y="164"/>
                  </a:cubicBezTo>
                  <a:cubicBezTo>
                    <a:pt x="148" y="144"/>
                    <a:pt x="148" y="144"/>
                    <a:pt x="148" y="144"/>
                  </a:cubicBezTo>
                  <a:cubicBezTo>
                    <a:pt x="141" y="151"/>
                    <a:pt x="133" y="157"/>
                    <a:pt x="123" y="161"/>
                  </a:cubicBezTo>
                  <a:cubicBezTo>
                    <a:pt x="123" y="161"/>
                    <a:pt x="123" y="161"/>
                    <a:pt x="123" y="161"/>
                  </a:cubicBezTo>
                  <a:cubicBezTo>
                    <a:pt x="133" y="188"/>
                    <a:pt x="133" y="188"/>
                    <a:pt x="133" y="188"/>
                  </a:cubicBezTo>
                  <a:cubicBezTo>
                    <a:pt x="122" y="192"/>
                    <a:pt x="110" y="194"/>
                    <a:pt x="99" y="194"/>
                  </a:cubicBezTo>
                  <a:cubicBezTo>
                    <a:pt x="99" y="154"/>
                    <a:pt x="99" y="154"/>
                    <a:pt x="99" y="154"/>
                  </a:cubicBezTo>
                  <a:cubicBezTo>
                    <a:pt x="105" y="154"/>
                    <a:pt x="112" y="153"/>
                    <a:pt x="119" y="150"/>
                  </a:cubicBezTo>
                  <a:cubicBezTo>
                    <a:pt x="148" y="139"/>
                    <a:pt x="163" y="106"/>
                    <a:pt x="152" y="77"/>
                  </a:cubicBezTo>
                  <a:cubicBezTo>
                    <a:pt x="143" y="54"/>
                    <a:pt x="121" y="40"/>
                    <a:pt x="99" y="40"/>
                  </a:cubicBezTo>
                  <a:cubicBezTo>
                    <a:pt x="99" y="28"/>
                    <a:pt x="99" y="28"/>
                    <a:pt x="99" y="28"/>
                  </a:cubicBezTo>
                  <a:cubicBezTo>
                    <a:pt x="100" y="28"/>
                    <a:pt x="102" y="29"/>
                    <a:pt x="104" y="29"/>
                  </a:cubicBezTo>
                  <a:close/>
                  <a:moveTo>
                    <a:pt x="99" y="194"/>
                  </a:moveTo>
                  <a:cubicBezTo>
                    <a:pt x="96" y="194"/>
                    <a:pt x="93" y="194"/>
                    <a:pt x="90" y="194"/>
                  </a:cubicBezTo>
                  <a:cubicBezTo>
                    <a:pt x="93" y="165"/>
                    <a:pt x="93" y="165"/>
                    <a:pt x="93" y="165"/>
                  </a:cubicBezTo>
                  <a:cubicBezTo>
                    <a:pt x="82" y="164"/>
                    <a:pt x="73" y="161"/>
                    <a:pt x="64" y="156"/>
                  </a:cubicBezTo>
                  <a:cubicBezTo>
                    <a:pt x="49" y="181"/>
                    <a:pt x="49" y="181"/>
                    <a:pt x="49" y="181"/>
                  </a:cubicBezTo>
                  <a:cubicBezTo>
                    <a:pt x="37" y="174"/>
                    <a:pt x="26" y="164"/>
                    <a:pt x="17" y="151"/>
                  </a:cubicBezTo>
                  <a:cubicBezTo>
                    <a:pt x="42" y="135"/>
                    <a:pt x="42" y="135"/>
                    <a:pt x="42" y="135"/>
                  </a:cubicBezTo>
                  <a:cubicBezTo>
                    <a:pt x="39" y="131"/>
                    <a:pt x="36" y="126"/>
                    <a:pt x="35" y="121"/>
                  </a:cubicBezTo>
                  <a:cubicBezTo>
                    <a:pt x="33" y="116"/>
                    <a:pt x="31" y="111"/>
                    <a:pt x="31" y="106"/>
                  </a:cubicBezTo>
                  <a:cubicBezTo>
                    <a:pt x="2" y="111"/>
                    <a:pt x="2" y="111"/>
                    <a:pt x="2" y="111"/>
                  </a:cubicBezTo>
                  <a:cubicBezTo>
                    <a:pt x="0" y="96"/>
                    <a:pt x="1" y="81"/>
                    <a:pt x="6" y="67"/>
                  </a:cubicBezTo>
                  <a:cubicBezTo>
                    <a:pt x="33" y="76"/>
                    <a:pt x="33" y="76"/>
                    <a:pt x="33" y="76"/>
                  </a:cubicBezTo>
                  <a:cubicBezTo>
                    <a:pt x="36" y="66"/>
                    <a:pt x="42" y="57"/>
                    <a:pt x="49" y="50"/>
                  </a:cubicBezTo>
                  <a:cubicBezTo>
                    <a:pt x="28" y="30"/>
                    <a:pt x="28" y="30"/>
                    <a:pt x="28" y="30"/>
                  </a:cubicBezTo>
                  <a:cubicBezTo>
                    <a:pt x="37" y="19"/>
                    <a:pt x="50" y="11"/>
                    <a:pt x="64" y="6"/>
                  </a:cubicBezTo>
                  <a:cubicBezTo>
                    <a:pt x="74" y="33"/>
                    <a:pt x="74" y="33"/>
                    <a:pt x="74" y="33"/>
                  </a:cubicBezTo>
                  <a:cubicBezTo>
                    <a:pt x="82" y="30"/>
                    <a:pt x="90" y="28"/>
                    <a:pt x="99" y="28"/>
                  </a:cubicBezTo>
                  <a:cubicBezTo>
                    <a:pt x="99" y="40"/>
                    <a:pt x="99" y="40"/>
                    <a:pt x="99" y="40"/>
                  </a:cubicBezTo>
                  <a:cubicBezTo>
                    <a:pt x="92" y="40"/>
                    <a:pt x="85" y="41"/>
                    <a:pt x="78" y="44"/>
                  </a:cubicBezTo>
                  <a:cubicBezTo>
                    <a:pt x="49" y="55"/>
                    <a:pt x="34" y="88"/>
                    <a:pt x="45" y="117"/>
                  </a:cubicBezTo>
                  <a:cubicBezTo>
                    <a:pt x="54" y="140"/>
                    <a:pt x="76" y="154"/>
                    <a:pt x="99" y="154"/>
                  </a:cubicBezTo>
                  <a:lnTo>
                    <a:pt x="99"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39" name="KSO_Shape"/>
          <p:cNvSpPr/>
          <p:nvPr/>
        </p:nvSpPr>
        <p:spPr bwMode="auto">
          <a:xfrm>
            <a:off x="7601641" y="2564904"/>
            <a:ext cx="520284" cy="433570"/>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2F5EB0"/>
          </a:solidFill>
          <a:ln>
            <a:noFill/>
          </a:ln>
          <a:effectLst>
            <a:outerShdw blurRad="50800" dist="38100" dir="2700000" algn="tl" rotWithShape="0">
              <a:prstClr val="black">
                <a:alpha val="40000"/>
              </a:prstClr>
            </a:outerShdw>
          </a:effectLst>
        </p:spPr>
        <p:txBody>
          <a:bodyPr anchor="ctr"/>
          <a:lstStyle/>
          <a:p>
            <a:endParaRPr lang="zh-CN" altLang="en-US"/>
          </a:p>
        </p:txBody>
      </p:sp>
      <p:sp>
        <p:nvSpPr>
          <p:cNvPr id="40" name="文本框 58"/>
          <p:cNvSpPr txBox="1"/>
          <p:nvPr/>
        </p:nvSpPr>
        <p:spPr>
          <a:xfrm>
            <a:off x="2745253" y="3852337"/>
            <a:ext cx="665568"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文本框 59"/>
          <p:cNvSpPr txBox="1"/>
          <p:nvPr/>
        </p:nvSpPr>
        <p:spPr>
          <a:xfrm>
            <a:off x="4754316" y="3852337"/>
            <a:ext cx="665568"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60"/>
          <p:cNvSpPr txBox="1"/>
          <p:nvPr/>
        </p:nvSpPr>
        <p:spPr>
          <a:xfrm>
            <a:off x="6763378" y="3852337"/>
            <a:ext cx="665567"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61"/>
          <p:cNvSpPr txBox="1"/>
          <p:nvPr/>
        </p:nvSpPr>
        <p:spPr>
          <a:xfrm>
            <a:off x="8772441" y="3852337"/>
            <a:ext cx="665567"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7"/>
          <p:cNvSpPr>
            <a:spLocks noChangeArrowheads="1"/>
          </p:cNvSpPr>
          <p:nvPr/>
        </p:nvSpPr>
        <p:spPr bwMode="auto">
          <a:xfrm>
            <a:off x="2446863"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圆角矩形 44"/>
          <p:cNvSpPr/>
          <p:nvPr/>
        </p:nvSpPr>
        <p:spPr>
          <a:xfrm>
            <a:off x="2235655"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6" name="文本框 49"/>
          <p:cNvSpPr txBox="1"/>
          <p:nvPr/>
        </p:nvSpPr>
        <p:spPr>
          <a:xfrm>
            <a:off x="2137147" y="5013176"/>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47" name="TextBox 7"/>
          <p:cNvSpPr>
            <a:spLocks noChangeArrowheads="1"/>
          </p:cNvSpPr>
          <p:nvPr/>
        </p:nvSpPr>
        <p:spPr bwMode="auto">
          <a:xfrm>
            <a:off x="4463087"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圆角矩形 47"/>
          <p:cNvSpPr/>
          <p:nvPr/>
        </p:nvSpPr>
        <p:spPr>
          <a:xfrm>
            <a:off x="4251879"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9" name="文本框 49"/>
          <p:cNvSpPr txBox="1"/>
          <p:nvPr/>
        </p:nvSpPr>
        <p:spPr>
          <a:xfrm>
            <a:off x="4153371" y="503607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50" name="TextBox 7"/>
          <p:cNvSpPr>
            <a:spLocks noChangeArrowheads="1"/>
          </p:cNvSpPr>
          <p:nvPr/>
        </p:nvSpPr>
        <p:spPr bwMode="auto">
          <a:xfrm>
            <a:off x="6534451"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圆角矩形 50"/>
          <p:cNvSpPr/>
          <p:nvPr/>
        </p:nvSpPr>
        <p:spPr>
          <a:xfrm>
            <a:off x="6323243"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52" name="文本框 49"/>
          <p:cNvSpPr txBox="1"/>
          <p:nvPr/>
        </p:nvSpPr>
        <p:spPr>
          <a:xfrm>
            <a:off x="6224735" y="504817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59" name="TextBox 7"/>
          <p:cNvSpPr>
            <a:spLocks noChangeArrowheads="1"/>
          </p:cNvSpPr>
          <p:nvPr/>
        </p:nvSpPr>
        <p:spPr bwMode="auto">
          <a:xfrm>
            <a:off x="8550675"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圆角矩形 59"/>
          <p:cNvSpPr/>
          <p:nvPr/>
        </p:nvSpPr>
        <p:spPr>
          <a:xfrm>
            <a:off x="8339467"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61" name="文本框 49"/>
          <p:cNvSpPr txBox="1"/>
          <p:nvPr/>
        </p:nvSpPr>
        <p:spPr>
          <a:xfrm>
            <a:off x="8240959" y="504817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50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nodeType="withEffect">
                                  <p:stCondLst>
                                    <p:cond delay="50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750"/>
                                        <p:tgtEl>
                                          <p:spTgt spid="40"/>
                                        </p:tgtEl>
                                      </p:cBhvr>
                                    </p:animEffect>
                                    <p:anim calcmode="lin" valueType="num">
                                      <p:cBhvr>
                                        <p:cTn id="58" dur="750" fill="hold"/>
                                        <p:tgtEl>
                                          <p:spTgt spid="40"/>
                                        </p:tgtEl>
                                        <p:attrNameLst>
                                          <p:attrName>ppt_x</p:attrName>
                                        </p:attrNameLst>
                                      </p:cBhvr>
                                      <p:tavLst>
                                        <p:tav tm="0">
                                          <p:val>
                                            <p:strVal val="#ppt_x"/>
                                          </p:val>
                                        </p:tav>
                                        <p:tav tm="100000">
                                          <p:val>
                                            <p:strVal val="#ppt_x"/>
                                          </p:val>
                                        </p:tav>
                                      </p:tavLst>
                                    </p:anim>
                                    <p:anim calcmode="lin" valueType="num">
                                      <p:cBhvr>
                                        <p:cTn id="59" dur="750" fill="hold"/>
                                        <p:tgtEl>
                                          <p:spTgt spid="40"/>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750"/>
                                        <p:tgtEl>
                                          <p:spTgt spid="44"/>
                                        </p:tgtEl>
                                      </p:cBhvr>
                                    </p:animEffect>
                                    <p:anim calcmode="lin" valueType="num">
                                      <p:cBhvr>
                                        <p:cTn id="64" dur="750" fill="hold"/>
                                        <p:tgtEl>
                                          <p:spTgt spid="44"/>
                                        </p:tgtEl>
                                        <p:attrNameLst>
                                          <p:attrName>ppt_x</p:attrName>
                                        </p:attrNameLst>
                                      </p:cBhvr>
                                      <p:tavLst>
                                        <p:tav tm="0">
                                          <p:val>
                                            <p:strVal val="#ppt_x"/>
                                          </p:val>
                                        </p:tav>
                                        <p:tav tm="100000">
                                          <p:val>
                                            <p:strVal val="#ppt_x"/>
                                          </p:val>
                                        </p:tav>
                                      </p:tavLst>
                                    </p:anim>
                                    <p:anim calcmode="lin" valueType="num">
                                      <p:cBhvr>
                                        <p:cTn id="65" dur="750" fill="hold"/>
                                        <p:tgtEl>
                                          <p:spTgt spid="44"/>
                                        </p:tgtEl>
                                        <p:attrNameLst>
                                          <p:attrName>ppt_y</p:attrName>
                                        </p:attrNameLst>
                                      </p:cBhvr>
                                      <p:tavLst>
                                        <p:tav tm="0">
                                          <p:val>
                                            <p:strVal val="#ppt_y+.1"/>
                                          </p:val>
                                        </p:tav>
                                        <p:tav tm="100000">
                                          <p:val>
                                            <p:strVal val="#ppt_y"/>
                                          </p:val>
                                        </p:tav>
                                      </p:tavLst>
                                    </p:anim>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childTnLst>
                          </p:cTn>
                        </p:par>
                        <p:par>
                          <p:cTn id="70" fill="hold">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750"/>
                                        <p:tgtEl>
                                          <p:spTgt spid="46"/>
                                        </p:tgtEl>
                                      </p:cBhvr>
                                    </p:animEffect>
                                    <p:anim calcmode="lin" valueType="num">
                                      <p:cBhvr>
                                        <p:cTn id="74" dur="750" fill="hold"/>
                                        <p:tgtEl>
                                          <p:spTgt spid="46"/>
                                        </p:tgtEl>
                                        <p:attrNameLst>
                                          <p:attrName>ppt_x</p:attrName>
                                        </p:attrNameLst>
                                      </p:cBhvr>
                                      <p:tavLst>
                                        <p:tav tm="0">
                                          <p:val>
                                            <p:strVal val="#ppt_x"/>
                                          </p:val>
                                        </p:tav>
                                        <p:tav tm="100000">
                                          <p:val>
                                            <p:strVal val="#ppt_x"/>
                                          </p:val>
                                        </p:tav>
                                      </p:tavLst>
                                    </p:anim>
                                    <p:anim calcmode="lin" valueType="num">
                                      <p:cBhvr>
                                        <p:cTn id="75" dur="750" fill="hold"/>
                                        <p:tgtEl>
                                          <p:spTgt spid="46"/>
                                        </p:tgtEl>
                                        <p:attrNameLst>
                                          <p:attrName>ppt_y</p:attrName>
                                        </p:attrNameLst>
                                      </p:cBhvr>
                                      <p:tavLst>
                                        <p:tav tm="0">
                                          <p:val>
                                            <p:strVal val="#ppt_y+.1"/>
                                          </p:val>
                                        </p:tav>
                                        <p:tav tm="100000">
                                          <p:val>
                                            <p:strVal val="#ppt_y"/>
                                          </p:val>
                                        </p:tav>
                                      </p:tavLst>
                                    </p:anim>
                                  </p:childTnLst>
                                </p:cTn>
                              </p:par>
                            </p:childTnLst>
                          </p:cTn>
                        </p:par>
                        <p:par>
                          <p:cTn id="76" fill="hold">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750"/>
                                        <p:tgtEl>
                                          <p:spTgt spid="41"/>
                                        </p:tgtEl>
                                      </p:cBhvr>
                                    </p:animEffect>
                                    <p:anim calcmode="lin" valueType="num">
                                      <p:cBhvr>
                                        <p:cTn id="80" dur="750" fill="hold"/>
                                        <p:tgtEl>
                                          <p:spTgt spid="41"/>
                                        </p:tgtEl>
                                        <p:attrNameLst>
                                          <p:attrName>ppt_x</p:attrName>
                                        </p:attrNameLst>
                                      </p:cBhvr>
                                      <p:tavLst>
                                        <p:tav tm="0">
                                          <p:val>
                                            <p:strVal val="#ppt_x"/>
                                          </p:val>
                                        </p:tav>
                                        <p:tav tm="100000">
                                          <p:val>
                                            <p:strVal val="#ppt_x"/>
                                          </p:val>
                                        </p:tav>
                                      </p:tavLst>
                                    </p:anim>
                                    <p:anim calcmode="lin" valueType="num">
                                      <p:cBhvr>
                                        <p:cTn id="81" dur="750" fill="hold"/>
                                        <p:tgtEl>
                                          <p:spTgt spid="41"/>
                                        </p:tgtEl>
                                        <p:attrNameLst>
                                          <p:attrName>ppt_y</p:attrName>
                                        </p:attrNameLst>
                                      </p:cBhvr>
                                      <p:tavLst>
                                        <p:tav tm="0">
                                          <p:val>
                                            <p:strVal val="#ppt_y+.1"/>
                                          </p:val>
                                        </p:tav>
                                        <p:tav tm="100000">
                                          <p:val>
                                            <p:strVal val="#ppt_y"/>
                                          </p:val>
                                        </p:tav>
                                      </p:tavLst>
                                    </p:anim>
                                  </p:childTnLst>
                                </p:cTn>
                              </p:par>
                            </p:childTnLst>
                          </p:cTn>
                        </p:par>
                        <p:par>
                          <p:cTn id="82" fill="hold">
                            <p:stCondLst>
                              <p:cond delay="5500"/>
                            </p:stCondLst>
                            <p:childTnLst>
                              <p:par>
                                <p:cTn id="83" presetID="42" presetClass="entr" presetSubtype="0"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750"/>
                                        <p:tgtEl>
                                          <p:spTgt spid="47"/>
                                        </p:tgtEl>
                                      </p:cBhvr>
                                    </p:animEffect>
                                    <p:anim calcmode="lin" valueType="num">
                                      <p:cBhvr>
                                        <p:cTn id="86" dur="750" fill="hold"/>
                                        <p:tgtEl>
                                          <p:spTgt spid="47"/>
                                        </p:tgtEl>
                                        <p:attrNameLst>
                                          <p:attrName>ppt_x</p:attrName>
                                        </p:attrNameLst>
                                      </p:cBhvr>
                                      <p:tavLst>
                                        <p:tav tm="0">
                                          <p:val>
                                            <p:strVal val="#ppt_x"/>
                                          </p:val>
                                        </p:tav>
                                        <p:tav tm="100000">
                                          <p:val>
                                            <p:strVal val="#ppt_x"/>
                                          </p:val>
                                        </p:tav>
                                      </p:tavLst>
                                    </p:anim>
                                    <p:anim calcmode="lin" valueType="num">
                                      <p:cBhvr>
                                        <p:cTn id="87" dur="750" fill="hold"/>
                                        <p:tgtEl>
                                          <p:spTgt spid="47"/>
                                        </p:tgtEl>
                                        <p:attrNameLst>
                                          <p:attrName>ppt_y</p:attrName>
                                        </p:attrNameLst>
                                      </p:cBhvr>
                                      <p:tavLst>
                                        <p:tav tm="0">
                                          <p:val>
                                            <p:strVal val="#ppt_y+.1"/>
                                          </p:val>
                                        </p:tav>
                                        <p:tav tm="100000">
                                          <p:val>
                                            <p:strVal val="#ppt_y"/>
                                          </p:val>
                                        </p:tav>
                                      </p:tavLst>
                                    </p:anim>
                                  </p:childTnLst>
                                </p:cTn>
                              </p:par>
                            </p:childTnLst>
                          </p:cTn>
                        </p:par>
                        <p:par>
                          <p:cTn id="88" fill="hold">
                            <p:stCondLst>
                              <p:cond delay="6500"/>
                            </p:stCondLst>
                            <p:childTnLst>
                              <p:par>
                                <p:cTn id="89" presetID="22" presetClass="entr" presetSubtype="4"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750"/>
                                        <p:tgtEl>
                                          <p:spTgt spid="49"/>
                                        </p:tgtEl>
                                      </p:cBhvr>
                                    </p:animEffect>
                                    <p:anim calcmode="lin" valueType="num">
                                      <p:cBhvr>
                                        <p:cTn id="96" dur="750" fill="hold"/>
                                        <p:tgtEl>
                                          <p:spTgt spid="49"/>
                                        </p:tgtEl>
                                        <p:attrNameLst>
                                          <p:attrName>ppt_x</p:attrName>
                                        </p:attrNameLst>
                                      </p:cBhvr>
                                      <p:tavLst>
                                        <p:tav tm="0">
                                          <p:val>
                                            <p:strVal val="#ppt_x"/>
                                          </p:val>
                                        </p:tav>
                                        <p:tav tm="100000">
                                          <p:val>
                                            <p:strVal val="#ppt_x"/>
                                          </p:val>
                                        </p:tav>
                                      </p:tavLst>
                                    </p:anim>
                                    <p:anim calcmode="lin" valueType="num">
                                      <p:cBhvr>
                                        <p:cTn id="97" dur="750" fill="hold"/>
                                        <p:tgtEl>
                                          <p:spTgt spid="49"/>
                                        </p:tgtEl>
                                        <p:attrNameLst>
                                          <p:attrName>ppt_y</p:attrName>
                                        </p:attrNameLst>
                                      </p:cBhvr>
                                      <p:tavLst>
                                        <p:tav tm="0">
                                          <p:val>
                                            <p:strVal val="#ppt_y+.1"/>
                                          </p:val>
                                        </p:tav>
                                        <p:tav tm="100000">
                                          <p:val>
                                            <p:strVal val="#ppt_y"/>
                                          </p:val>
                                        </p:tav>
                                      </p:tavLst>
                                    </p:anim>
                                  </p:childTnLst>
                                </p:cTn>
                              </p:par>
                            </p:childTnLst>
                          </p:cTn>
                        </p:par>
                        <p:par>
                          <p:cTn id="98" fill="hold">
                            <p:stCondLst>
                              <p:cond delay="8000"/>
                            </p:stCondLst>
                            <p:childTnLst>
                              <p:par>
                                <p:cTn id="99" presetID="42" presetClass="entr" presetSubtype="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750"/>
                                        <p:tgtEl>
                                          <p:spTgt spid="42"/>
                                        </p:tgtEl>
                                      </p:cBhvr>
                                    </p:animEffect>
                                    <p:anim calcmode="lin" valueType="num">
                                      <p:cBhvr>
                                        <p:cTn id="102" dur="750" fill="hold"/>
                                        <p:tgtEl>
                                          <p:spTgt spid="42"/>
                                        </p:tgtEl>
                                        <p:attrNameLst>
                                          <p:attrName>ppt_x</p:attrName>
                                        </p:attrNameLst>
                                      </p:cBhvr>
                                      <p:tavLst>
                                        <p:tav tm="0">
                                          <p:val>
                                            <p:strVal val="#ppt_x"/>
                                          </p:val>
                                        </p:tav>
                                        <p:tav tm="100000">
                                          <p:val>
                                            <p:strVal val="#ppt_x"/>
                                          </p:val>
                                        </p:tav>
                                      </p:tavLst>
                                    </p:anim>
                                    <p:anim calcmode="lin" valueType="num">
                                      <p:cBhvr>
                                        <p:cTn id="103" dur="750" fill="hold"/>
                                        <p:tgtEl>
                                          <p:spTgt spid="42"/>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42" presetClass="entr" presetSubtype="0" fill="hold" grpId="0" nodeType="after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750"/>
                                        <p:tgtEl>
                                          <p:spTgt spid="50"/>
                                        </p:tgtEl>
                                      </p:cBhvr>
                                    </p:animEffect>
                                    <p:anim calcmode="lin" valueType="num">
                                      <p:cBhvr>
                                        <p:cTn id="108" dur="750" fill="hold"/>
                                        <p:tgtEl>
                                          <p:spTgt spid="50"/>
                                        </p:tgtEl>
                                        <p:attrNameLst>
                                          <p:attrName>ppt_x</p:attrName>
                                        </p:attrNameLst>
                                      </p:cBhvr>
                                      <p:tavLst>
                                        <p:tav tm="0">
                                          <p:val>
                                            <p:strVal val="#ppt_x"/>
                                          </p:val>
                                        </p:tav>
                                        <p:tav tm="100000">
                                          <p:val>
                                            <p:strVal val="#ppt_x"/>
                                          </p:val>
                                        </p:tav>
                                      </p:tavLst>
                                    </p:anim>
                                    <p:anim calcmode="lin" valueType="num">
                                      <p:cBhvr>
                                        <p:cTn id="109" dur="750" fill="hold"/>
                                        <p:tgtEl>
                                          <p:spTgt spid="50"/>
                                        </p:tgtEl>
                                        <p:attrNameLst>
                                          <p:attrName>ppt_y</p:attrName>
                                        </p:attrNameLst>
                                      </p:cBhvr>
                                      <p:tavLst>
                                        <p:tav tm="0">
                                          <p:val>
                                            <p:strVal val="#ppt_y+.1"/>
                                          </p:val>
                                        </p:tav>
                                        <p:tav tm="100000">
                                          <p:val>
                                            <p:strVal val="#ppt_y"/>
                                          </p:val>
                                        </p:tav>
                                      </p:tavLst>
                                    </p:anim>
                                  </p:childTnLst>
                                </p:cTn>
                              </p:par>
                            </p:childTnLst>
                          </p:cTn>
                        </p:par>
                        <p:par>
                          <p:cTn id="110" fill="hold">
                            <p:stCondLst>
                              <p:cond delay="10000"/>
                            </p:stCondLst>
                            <p:childTnLst>
                              <p:par>
                                <p:cTn id="111" presetID="22" presetClass="entr" presetSubtype="4"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wipe(down)">
                                      <p:cBhvr>
                                        <p:cTn id="113" dur="500"/>
                                        <p:tgtEl>
                                          <p:spTgt spid="51"/>
                                        </p:tgtEl>
                                      </p:cBhvr>
                                    </p:animEffect>
                                  </p:childTnLst>
                                </p:cTn>
                              </p:par>
                            </p:childTnLst>
                          </p:cTn>
                        </p:par>
                        <p:par>
                          <p:cTn id="114" fill="hold">
                            <p:stCondLst>
                              <p:cond delay="10500"/>
                            </p:stCondLst>
                            <p:childTnLst>
                              <p:par>
                                <p:cTn id="115" presetID="42" presetClass="entr" presetSubtype="0" fill="hold" grpId="0" nodeType="after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750"/>
                                        <p:tgtEl>
                                          <p:spTgt spid="52"/>
                                        </p:tgtEl>
                                      </p:cBhvr>
                                    </p:animEffect>
                                    <p:anim calcmode="lin" valueType="num">
                                      <p:cBhvr>
                                        <p:cTn id="118" dur="750" fill="hold"/>
                                        <p:tgtEl>
                                          <p:spTgt spid="52"/>
                                        </p:tgtEl>
                                        <p:attrNameLst>
                                          <p:attrName>ppt_x</p:attrName>
                                        </p:attrNameLst>
                                      </p:cBhvr>
                                      <p:tavLst>
                                        <p:tav tm="0">
                                          <p:val>
                                            <p:strVal val="#ppt_x"/>
                                          </p:val>
                                        </p:tav>
                                        <p:tav tm="100000">
                                          <p:val>
                                            <p:strVal val="#ppt_x"/>
                                          </p:val>
                                        </p:tav>
                                      </p:tavLst>
                                    </p:anim>
                                    <p:anim calcmode="lin" valueType="num">
                                      <p:cBhvr>
                                        <p:cTn id="119" dur="750" fill="hold"/>
                                        <p:tgtEl>
                                          <p:spTgt spid="52"/>
                                        </p:tgtEl>
                                        <p:attrNameLst>
                                          <p:attrName>ppt_y</p:attrName>
                                        </p:attrNameLst>
                                      </p:cBhvr>
                                      <p:tavLst>
                                        <p:tav tm="0">
                                          <p:val>
                                            <p:strVal val="#ppt_y+.1"/>
                                          </p:val>
                                        </p:tav>
                                        <p:tav tm="100000">
                                          <p:val>
                                            <p:strVal val="#ppt_y"/>
                                          </p:val>
                                        </p:tav>
                                      </p:tavLst>
                                    </p:anim>
                                  </p:childTnLst>
                                </p:cTn>
                              </p:par>
                            </p:childTnLst>
                          </p:cTn>
                        </p:par>
                        <p:par>
                          <p:cTn id="120" fill="hold">
                            <p:stCondLst>
                              <p:cond delay="11500"/>
                            </p:stCondLst>
                            <p:childTnLst>
                              <p:par>
                                <p:cTn id="121" presetID="42" presetClass="entr" presetSubtype="0"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750"/>
                                        <p:tgtEl>
                                          <p:spTgt spid="43"/>
                                        </p:tgtEl>
                                      </p:cBhvr>
                                    </p:animEffect>
                                    <p:anim calcmode="lin" valueType="num">
                                      <p:cBhvr>
                                        <p:cTn id="124" dur="750" fill="hold"/>
                                        <p:tgtEl>
                                          <p:spTgt spid="43"/>
                                        </p:tgtEl>
                                        <p:attrNameLst>
                                          <p:attrName>ppt_x</p:attrName>
                                        </p:attrNameLst>
                                      </p:cBhvr>
                                      <p:tavLst>
                                        <p:tav tm="0">
                                          <p:val>
                                            <p:strVal val="#ppt_x"/>
                                          </p:val>
                                        </p:tav>
                                        <p:tav tm="100000">
                                          <p:val>
                                            <p:strVal val="#ppt_x"/>
                                          </p:val>
                                        </p:tav>
                                      </p:tavLst>
                                    </p:anim>
                                    <p:anim calcmode="lin" valueType="num">
                                      <p:cBhvr>
                                        <p:cTn id="125" dur="750" fill="hold"/>
                                        <p:tgtEl>
                                          <p:spTgt spid="43"/>
                                        </p:tgtEl>
                                        <p:attrNameLst>
                                          <p:attrName>ppt_y</p:attrName>
                                        </p:attrNameLst>
                                      </p:cBhvr>
                                      <p:tavLst>
                                        <p:tav tm="0">
                                          <p:val>
                                            <p:strVal val="#ppt_y+.1"/>
                                          </p:val>
                                        </p:tav>
                                        <p:tav tm="100000">
                                          <p:val>
                                            <p:strVal val="#ppt_y"/>
                                          </p:val>
                                        </p:tav>
                                      </p:tavLst>
                                    </p:anim>
                                  </p:childTnLst>
                                </p:cTn>
                              </p:par>
                            </p:childTnLst>
                          </p:cTn>
                        </p:par>
                        <p:par>
                          <p:cTn id="126" fill="hold">
                            <p:stCondLst>
                              <p:cond delay="12500"/>
                            </p:stCondLst>
                            <p:childTnLst>
                              <p:par>
                                <p:cTn id="127" presetID="42" presetClass="entr" presetSubtype="0"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750"/>
                                        <p:tgtEl>
                                          <p:spTgt spid="59"/>
                                        </p:tgtEl>
                                      </p:cBhvr>
                                    </p:animEffect>
                                    <p:anim calcmode="lin" valueType="num">
                                      <p:cBhvr>
                                        <p:cTn id="130" dur="750" fill="hold"/>
                                        <p:tgtEl>
                                          <p:spTgt spid="59"/>
                                        </p:tgtEl>
                                        <p:attrNameLst>
                                          <p:attrName>ppt_x</p:attrName>
                                        </p:attrNameLst>
                                      </p:cBhvr>
                                      <p:tavLst>
                                        <p:tav tm="0">
                                          <p:val>
                                            <p:strVal val="#ppt_x"/>
                                          </p:val>
                                        </p:tav>
                                        <p:tav tm="100000">
                                          <p:val>
                                            <p:strVal val="#ppt_x"/>
                                          </p:val>
                                        </p:tav>
                                      </p:tavLst>
                                    </p:anim>
                                    <p:anim calcmode="lin" valueType="num">
                                      <p:cBhvr>
                                        <p:cTn id="131" dur="750" fill="hold"/>
                                        <p:tgtEl>
                                          <p:spTgt spid="59"/>
                                        </p:tgtEl>
                                        <p:attrNameLst>
                                          <p:attrName>ppt_y</p:attrName>
                                        </p:attrNameLst>
                                      </p:cBhvr>
                                      <p:tavLst>
                                        <p:tav tm="0">
                                          <p:val>
                                            <p:strVal val="#ppt_y+.1"/>
                                          </p:val>
                                        </p:tav>
                                        <p:tav tm="100000">
                                          <p:val>
                                            <p:strVal val="#ppt_y"/>
                                          </p:val>
                                        </p:tav>
                                      </p:tavLst>
                                    </p:anim>
                                  </p:childTnLst>
                                </p:cTn>
                              </p:par>
                            </p:childTnLst>
                          </p:cTn>
                        </p:par>
                        <p:par>
                          <p:cTn id="132" fill="hold">
                            <p:stCondLst>
                              <p:cond delay="13500"/>
                            </p:stCondLst>
                            <p:childTnLst>
                              <p:par>
                                <p:cTn id="133" presetID="22" presetClass="entr" presetSubtype="4" fill="hold" grpId="0" nodeType="after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down)">
                                      <p:cBhvr>
                                        <p:cTn id="135" dur="500"/>
                                        <p:tgtEl>
                                          <p:spTgt spid="60"/>
                                        </p:tgtEl>
                                      </p:cBhvr>
                                    </p:animEffect>
                                  </p:childTnLst>
                                </p:cTn>
                              </p:par>
                            </p:childTnLst>
                          </p:cTn>
                        </p:par>
                        <p:par>
                          <p:cTn id="136" fill="hold">
                            <p:stCondLst>
                              <p:cond delay="14000"/>
                            </p:stCondLst>
                            <p:childTnLst>
                              <p:par>
                                <p:cTn id="137" presetID="42"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750"/>
                                        <p:tgtEl>
                                          <p:spTgt spid="61"/>
                                        </p:tgtEl>
                                      </p:cBhvr>
                                    </p:animEffect>
                                    <p:anim calcmode="lin" valueType="num">
                                      <p:cBhvr>
                                        <p:cTn id="140" dur="750" fill="hold"/>
                                        <p:tgtEl>
                                          <p:spTgt spid="61"/>
                                        </p:tgtEl>
                                        <p:attrNameLst>
                                          <p:attrName>ppt_x</p:attrName>
                                        </p:attrNameLst>
                                      </p:cBhvr>
                                      <p:tavLst>
                                        <p:tav tm="0">
                                          <p:val>
                                            <p:strVal val="#ppt_x"/>
                                          </p:val>
                                        </p:tav>
                                        <p:tav tm="100000">
                                          <p:val>
                                            <p:strVal val="#ppt_x"/>
                                          </p:val>
                                        </p:tav>
                                      </p:tavLst>
                                    </p:anim>
                                    <p:anim calcmode="lin" valueType="num">
                                      <p:cBhvr>
                                        <p:cTn id="141"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42" grpId="0"/>
      <p:bldP spid="43" grpId="0"/>
      <p:bldP spid="44" grpId="0" bldLvl="0" animBg="1"/>
      <p:bldP spid="45" grpId="0" animBg="1"/>
      <p:bldP spid="46" grpId="0"/>
      <p:bldP spid="47" grpId="0" bldLvl="0" animBg="1"/>
      <p:bldP spid="48" grpId="0" animBg="1"/>
      <p:bldP spid="49" grpId="0"/>
      <p:bldP spid="50" grpId="0" bldLvl="0" animBg="1"/>
      <p:bldP spid="51" grpId="0" animBg="1"/>
      <p:bldP spid="52" grpId="0"/>
      <p:bldP spid="59" grpId="0" bldLvl="0" animBg="1"/>
      <p:bldP spid="60" grpId="0" animBg="1"/>
      <p:bldP spid="6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61850">
            <a:off x="3916320" y="-307440"/>
            <a:ext cx="4362530" cy="6543795"/>
          </a:xfrm>
          <a:prstGeom prst="rect">
            <a:avLst/>
          </a:prstGeom>
        </p:spPr>
      </p:pic>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34614" y="3121485"/>
            <a:ext cx="1484148" cy="1484148"/>
            <a:chOff x="3427660" y="3452388"/>
            <a:chExt cx="1484148" cy="1484148"/>
          </a:xfrm>
        </p:grpSpPr>
        <p:sp>
          <p:nvSpPr>
            <p:cNvPr id="18" name="椭圆 17"/>
            <p:cNvSpPr/>
            <p:nvPr/>
          </p:nvSpPr>
          <p:spPr>
            <a:xfrm>
              <a:off x="3427660" y="3452388"/>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3809886" y="3874477"/>
              <a:ext cx="719696" cy="551771"/>
              <a:chOff x="5611813" y="1835150"/>
              <a:chExt cx="285750" cy="219076"/>
            </a:xfrm>
            <a:solidFill>
              <a:schemeClr val="bg1"/>
            </a:solidFill>
          </p:grpSpPr>
          <p:sp>
            <p:nvSpPr>
              <p:cNvPr id="20"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Rectangle 58"/>
              <p:cNvSpPr>
                <a:spLocks noChangeArrowheads="1"/>
              </p:cNvSpPr>
              <p:nvPr/>
            </p:nvSpPr>
            <p:spPr bwMode="auto">
              <a:xfrm>
                <a:off x="5648326" y="1884363"/>
                <a:ext cx="41275" cy="1397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59"/>
              <p:cNvSpPr>
                <a:spLocks noChangeArrowheads="1"/>
              </p:cNvSpPr>
              <p:nvPr/>
            </p:nvSpPr>
            <p:spPr bwMode="auto">
              <a:xfrm>
                <a:off x="5708651" y="1835150"/>
                <a:ext cx="41275" cy="1889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60"/>
              <p:cNvSpPr>
                <a:spLocks noChangeArrowheads="1"/>
              </p:cNvSpPr>
              <p:nvPr/>
            </p:nvSpPr>
            <p:spPr bwMode="auto">
              <a:xfrm>
                <a:off x="5768976" y="1895475"/>
                <a:ext cx="41275" cy="1285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61"/>
              <p:cNvSpPr>
                <a:spLocks noChangeArrowheads="1"/>
              </p:cNvSpPr>
              <p:nvPr/>
            </p:nvSpPr>
            <p:spPr bwMode="auto">
              <a:xfrm>
                <a:off x="5829301" y="1936750"/>
                <a:ext cx="41275" cy="873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7327338" y="4086261"/>
            <a:ext cx="1484148" cy="1484148"/>
            <a:chOff x="7270150" y="4604902"/>
            <a:chExt cx="1484148" cy="1484148"/>
          </a:xfrm>
        </p:grpSpPr>
        <p:sp>
          <p:nvSpPr>
            <p:cNvPr id="26" name="椭圆 25"/>
            <p:cNvSpPr/>
            <p:nvPr/>
          </p:nvSpPr>
          <p:spPr>
            <a:xfrm>
              <a:off x="7270150" y="4604902"/>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形标注 26"/>
            <p:cNvSpPr/>
            <p:nvPr/>
          </p:nvSpPr>
          <p:spPr>
            <a:xfrm>
              <a:off x="7640426" y="5076976"/>
              <a:ext cx="743596" cy="540000"/>
            </a:xfrm>
            <a:prstGeom prst="wedgeEllipseCallout">
              <a:avLst>
                <a:gd name="adj1" fmla="val -38188"/>
                <a:gd name="adj2" fmla="val 6182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496746" y="1257483"/>
            <a:ext cx="308610" cy="367030"/>
          </a:xfrm>
          <a:prstGeom prst="rect">
            <a:avLst/>
          </a:prstGeom>
        </p:spPr>
        <p:txBody>
          <a:bodyPr wrap="none" lIns="91434" tIns="45718" rIns="91434" bIns="45718">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29" name="矩形 47"/>
          <p:cNvSpPr>
            <a:spLocks noChangeArrowheads="1"/>
          </p:cNvSpPr>
          <p:nvPr/>
        </p:nvSpPr>
        <p:spPr bwMode="auto">
          <a:xfrm>
            <a:off x="8496748" y="1556792"/>
            <a:ext cx="2119039" cy="86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p>
        </p:txBody>
      </p:sp>
      <p:grpSp>
        <p:nvGrpSpPr>
          <p:cNvPr id="30" name="组合 29"/>
          <p:cNvGrpSpPr/>
          <p:nvPr/>
        </p:nvGrpSpPr>
        <p:grpSpPr>
          <a:xfrm>
            <a:off x="6799501" y="1239158"/>
            <a:ext cx="1484148" cy="1484148"/>
            <a:chOff x="7270150" y="1939337"/>
            <a:chExt cx="1484148" cy="1484148"/>
          </a:xfrm>
        </p:grpSpPr>
        <p:sp>
          <p:nvSpPr>
            <p:cNvPr id="31" name="椭圆 30"/>
            <p:cNvSpPr/>
            <p:nvPr/>
          </p:nvSpPr>
          <p:spPr>
            <a:xfrm>
              <a:off x="7270150" y="1939337"/>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7628394" y="2388545"/>
              <a:ext cx="767661" cy="585733"/>
              <a:chOff x="12227116" y="4392007"/>
              <a:chExt cx="627436" cy="478740"/>
            </a:xfrm>
          </p:grpSpPr>
          <p:sp>
            <p:nvSpPr>
              <p:cNvPr id="33"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5" name="矩形 34"/>
          <p:cNvSpPr/>
          <p:nvPr/>
        </p:nvSpPr>
        <p:spPr>
          <a:xfrm>
            <a:off x="8991728" y="4154192"/>
            <a:ext cx="308610" cy="367030"/>
          </a:xfrm>
          <a:prstGeom prst="rect">
            <a:avLst/>
          </a:prstGeom>
        </p:spPr>
        <p:txBody>
          <a:bodyPr wrap="none" lIns="91434" tIns="45718" rIns="91434" bIns="45718">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8991729" y="4453501"/>
            <a:ext cx="2434449"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在此录入本图表的综合描述说明，在此录入本图表的综合描述说明，在此录入本图表的综合描述说明</a:t>
            </a:r>
          </a:p>
        </p:txBody>
      </p:sp>
      <p:sp>
        <p:nvSpPr>
          <p:cNvPr id="37" name="矩形 36"/>
          <p:cNvSpPr/>
          <p:nvPr/>
        </p:nvSpPr>
        <p:spPr>
          <a:xfrm>
            <a:off x="3064404" y="3113205"/>
            <a:ext cx="308610" cy="367030"/>
          </a:xfrm>
          <a:prstGeom prst="rect">
            <a:avLst/>
          </a:prstGeom>
        </p:spPr>
        <p:txBody>
          <a:bodyPr wrap="none" lIns="91434" tIns="45718" rIns="91434" bIns="45718">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985019" y="3412514"/>
            <a:ext cx="2387995"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在此录入本图表的综合描述说明，在此录入本图表的综合描述说明，在此录入本图表的描述说明</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0-#ppt_w/2"/>
                                          </p:val>
                                        </p:tav>
                                        <p:tav tm="100000">
                                          <p:val>
                                            <p:strVal val="#ppt_x"/>
                                          </p:val>
                                        </p:tav>
                                      </p:tavLst>
                                    </p:anim>
                                    <p:anim calcmode="lin" valueType="num">
                                      <p:cBhvr additive="base">
                                        <p:cTn id="43" dur="500" fill="hold"/>
                                        <p:tgtEl>
                                          <p:spTgt spid="37"/>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0-#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04</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指导思想</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cxnSp>
        <p:nvCxnSpPr>
          <p:cNvPr id="47" name="直接连接符 46">
            <a:extLst>
              <a:ext uri="{FF2B5EF4-FFF2-40B4-BE49-F238E27FC236}">
                <a16:creationId xmlns:a16="http://schemas.microsoft.com/office/drawing/2014/main" id="{C1B07B4B-79B8-4C21-9D96-9B02473AACFF}"/>
              </a:ext>
            </a:extLst>
          </p:cNvPr>
          <p:cNvCxnSpPr/>
          <p:nvPr/>
        </p:nvCxnSpPr>
        <p:spPr>
          <a:xfrm>
            <a:off x="2474327" y="2268488"/>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49" name="TextBox 7">
            <a:extLst>
              <a:ext uri="{FF2B5EF4-FFF2-40B4-BE49-F238E27FC236}">
                <a16:creationId xmlns:a16="http://schemas.microsoft.com/office/drawing/2014/main" id="{3F60D802-C827-4627-BDB2-B715694E299D}"/>
              </a:ext>
            </a:extLst>
          </p:cNvPr>
          <p:cNvSpPr>
            <a:spLocks noChangeArrowheads="1"/>
          </p:cNvSpPr>
          <p:nvPr/>
        </p:nvSpPr>
        <p:spPr bwMode="auto">
          <a:xfrm>
            <a:off x="2708059" y="1734092"/>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zh-CN" sz="1400" dirty="0">
                <a:latin typeface="微软雅黑" panose="020B0503020204020204" pitchFamily="34" charset="-122"/>
                <a:ea typeface="微软雅黑" panose="020B0503020204020204" pitchFamily="34" charset="-122"/>
              </a:rPr>
              <a:t>高性能计算资源</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成熟云基础平台</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灵活云测试服务</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高质量软件测试工具</a:t>
            </a:r>
            <a:endParaRPr lang="en-US" altLang="zh-CN" sz="1400" dirty="0">
              <a:latin typeface="微软雅黑" panose="020B0503020204020204" pitchFamily="34" charset="-122"/>
              <a:ea typeface="微软雅黑" panose="020B0503020204020204" pitchFamily="34" charset="-122"/>
            </a:endParaRPr>
          </a:p>
          <a:p>
            <a:pPr>
              <a:defRPr/>
            </a:pPr>
            <a:r>
              <a:rPr lang="zh-CN" altLang="zh-CN" sz="1400" dirty="0">
                <a:latin typeface="微软雅黑" panose="020B0503020204020204" pitchFamily="34" charset="-122"/>
                <a:ea typeface="微软雅黑" panose="020B0503020204020204" pitchFamily="34" charset="-122"/>
              </a:rPr>
              <a:t>确保</a:t>
            </a:r>
            <a:r>
              <a:rPr lang="zh-CN" altLang="en-US" sz="1400" dirty="0">
                <a:latin typeface="微软雅黑" panose="020B0503020204020204" pitchFamily="34" charset="-122"/>
                <a:ea typeface="微软雅黑" panose="020B0503020204020204" pitchFamily="34" charset="-122"/>
              </a:rPr>
              <a:t>测试云</a:t>
            </a:r>
            <a:r>
              <a:rPr lang="zh-CN" altLang="zh-CN" sz="1400" dirty="0">
                <a:latin typeface="微软雅黑" panose="020B0503020204020204" pitchFamily="34" charset="-122"/>
                <a:ea typeface="微软雅黑" panose="020B0503020204020204" pitchFamily="34" charset="-122"/>
              </a:rPr>
              <a:t>平台在当前和今后相当长时间里都能满足任务需求</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1" name="组合 60">
            <a:extLst>
              <a:ext uri="{FF2B5EF4-FFF2-40B4-BE49-F238E27FC236}">
                <a16:creationId xmlns:a16="http://schemas.microsoft.com/office/drawing/2014/main" id="{828E4574-7156-42C4-9390-A584ECBB98A2}"/>
              </a:ext>
            </a:extLst>
          </p:cNvPr>
          <p:cNvGrpSpPr/>
          <p:nvPr/>
        </p:nvGrpSpPr>
        <p:grpSpPr>
          <a:xfrm>
            <a:off x="2302133" y="2505017"/>
            <a:ext cx="1088504" cy="1062826"/>
            <a:chOff x="2312407" y="2492896"/>
            <a:chExt cx="1088504" cy="1062826"/>
          </a:xfrm>
        </p:grpSpPr>
        <p:sp>
          <p:nvSpPr>
            <p:cNvPr id="66" name="椭圆 65">
              <a:extLst>
                <a:ext uri="{FF2B5EF4-FFF2-40B4-BE49-F238E27FC236}">
                  <a16:creationId xmlns:a16="http://schemas.microsoft.com/office/drawing/2014/main" id="{C4A3B1EF-98AD-4FB8-ADD7-778208C0CEE4}"/>
                </a:ext>
              </a:extLst>
            </p:cNvPr>
            <p:cNvSpPr/>
            <p:nvPr/>
          </p:nvSpPr>
          <p:spPr>
            <a:xfrm>
              <a:off x="2536815" y="2691626"/>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9">
              <a:extLst>
                <a:ext uri="{FF2B5EF4-FFF2-40B4-BE49-F238E27FC236}">
                  <a16:creationId xmlns:a16="http://schemas.microsoft.com/office/drawing/2014/main" id="{BF66A530-2E05-4242-9EA7-824A4C0D0451}"/>
                </a:ext>
              </a:extLst>
            </p:cNvPr>
            <p:cNvSpPr txBox="1"/>
            <p:nvPr/>
          </p:nvSpPr>
          <p:spPr>
            <a:xfrm>
              <a:off x="2528431" y="2971274"/>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成熟</a:t>
              </a:r>
            </a:p>
          </p:txBody>
        </p:sp>
        <p:sp>
          <p:nvSpPr>
            <p:cNvPr id="82" name="椭圆 81">
              <a:extLst>
                <a:ext uri="{FF2B5EF4-FFF2-40B4-BE49-F238E27FC236}">
                  <a16:creationId xmlns:a16="http://schemas.microsoft.com/office/drawing/2014/main" id="{59AF5E48-5CB6-4CD5-A37D-1AB33BF21C5B}"/>
                </a:ext>
              </a:extLst>
            </p:cNvPr>
            <p:cNvSpPr/>
            <p:nvPr/>
          </p:nvSpPr>
          <p:spPr>
            <a:xfrm>
              <a:off x="2320791" y="2492896"/>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9">
              <a:extLst>
                <a:ext uri="{FF2B5EF4-FFF2-40B4-BE49-F238E27FC236}">
                  <a16:creationId xmlns:a16="http://schemas.microsoft.com/office/drawing/2014/main" id="{BD4C890B-C480-4B7F-BCDC-3F18911CA5D1}"/>
                </a:ext>
              </a:extLst>
            </p:cNvPr>
            <p:cNvSpPr txBox="1"/>
            <p:nvPr/>
          </p:nvSpPr>
          <p:spPr>
            <a:xfrm>
              <a:off x="2312407" y="2539226"/>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a:extLst>
              <a:ext uri="{FF2B5EF4-FFF2-40B4-BE49-F238E27FC236}">
                <a16:creationId xmlns:a16="http://schemas.microsoft.com/office/drawing/2014/main" id="{AD0891DD-5616-41A6-B54E-571F4082028B}"/>
              </a:ext>
            </a:extLst>
          </p:cNvPr>
          <p:cNvCxnSpPr/>
          <p:nvPr/>
        </p:nvCxnSpPr>
        <p:spPr>
          <a:xfrm>
            <a:off x="3297659" y="3403322"/>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9" name="TextBox 7">
            <a:extLst>
              <a:ext uri="{FF2B5EF4-FFF2-40B4-BE49-F238E27FC236}">
                <a16:creationId xmlns:a16="http://schemas.microsoft.com/office/drawing/2014/main" id="{F35A25D4-3668-4A17-B9F2-7FD85F785D45}"/>
              </a:ext>
            </a:extLst>
          </p:cNvPr>
          <p:cNvSpPr>
            <a:spLocks noChangeArrowheads="1"/>
          </p:cNvSpPr>
          <p:nvPr/>
        </p:nvSpPr>
        <p:spPr bwMode="auto">
          <a:xfrm>
            <a:off x="3531391" y="2868926"/>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400" dirty="0">
                <a:latin typeface="微软雅黑" panose="020B0503020204020204" pitchFamily="34" charset="-122"/>
                <a:ea typeface="微软雅黑" panose="020B0503020204020204" pitchFamily="34" charset="-122"/>
              </a:rPr>
              <a:t>云基础平台、软件测试工具的选用方面，优先考虑成熟的、行业认同度高的</a:t>
            </a:r>
            <a:r>
              <a:rPr lang="zh-CN" altLang="en-US" sz="1400" dirty="0">
                <a:latin typeface="微软雅黑" panose="020B0503020204020204" pitchFamily="34" charset="-122"/>
                <a:ea typeface="微软雅黑" panose="020B0503020204020204" pitchFamily="34" charset="-122"/>
              </a:rPr>
              <a:t>产品</a:t>
            </a:r>
            <a:endParaRPr lang="en-US" altLang="zh-CN" sz="1400" dirty="0">
              <a:latin typeface="微软雅黑" panose="020B0503020204020204" pitchFamily="34" charset="-122"/>
              <a:ea typeface="微软雅黑" panose="020B0503020204020204" pitchFamily="34" charset="-122"/>
            </a:endParaRPr>
          </a:p>
          <a:p>
            <a:r>
              <a:rPr lang="zh-CN" altLang="zh-CN" sz="1400" dirty="0">
                <a:latin typeface="微软雅黑" panose="020B0503020204020204" pitchFamily="34" charset="-122"/>
                <a:ea typeface="微软雅黑" panose="020B0503020204020204" pitchFamily="34" charset="-122"/>
              </a:rPr>
              <a:t>确保项目建设完成后系统的成熟、可靠</a:t>
            </a:r>
            <a:endParaRPr lang="zh-CN" altLang="zh-CN" dirty="0"/>
          </a:p>
        </p:txBody>
      </p:sp>
      <p:grpSp>
        <p:nvGrpSpPr>
          <p:cNvPr id="90" name="组合 89">
            <a:extLst>
              <a:ext uri="{FF2B5EF4-FFF2-40B4-BE49-F238E27FC236}">
                <a16:creationId xmlns:a16="http://schemas.microsoft.com/office/drawing/2014/main" id="{EDAF9E67-612B-4EDB-BC7D-96390A31275C}"/>
              </a:ext>
            </a:extLst>
          </p:cNvPr>
          <p:cNvGrpSpPr/>
          <p:nvPr/>
        </p:nvGrpSpPr>
        <p:grpSpPr>
          <a:xfrm>
            <a:off x="1489075" y="3615988"/>
            <a:ext cx="1088504" cy="1062826"/>
            <a:chOff x="1489075" y="3615988"/>
            <a:chExt cx="1088504" cy="1062826"/>
          </a:xfrm>
        </p:grpSpPr>
        <p:sp>
          <p:nvSpPr>
            <p:cNvPr id="91" name="椭圆 90">
              <a:extLst>
                <a:ext uri="{FF2B5EF4-FFF2-40B4-BE49-F238E27FC236}">
                  <a16:creationId xmlns:a16="http://schemas.microsoft.com/office/drawing/2014/main" id="{E952D2CD-E255-459C-AF8A-9F022D743CEC}"/>
                </a:ext>
              </a:extLst>
            </p:cNvPr>
            <p:cNvSpPr/>
            <p:nvPr/>
          </p:nvSpPr>
          <p:spPr>
            <a:xfrm>
              <a:off x="1713483" y="3814718"/>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
              <a:extLst>
                <a:ext uri="{FF2B5EF4-FFF2-40B4-BE49-F238E27FC236}">
                  <a16:creationId xmlns:a16="http://schemas.microsoft.com/office/drawing/2014/main" id="{60A0E86A-BDAE-4CD3-BA71-BE05E1BE9056}"/>
                </a:ext>
              </a:extLst>
            </p:cNvPr>
            <p:cNvSpPr txBox="1"/>
            <p:nvPr/>
          </p:nvSpPr>
          <p:spPr>
            <a:xfrm>
              <a:off x="1705099" y="4094366"/>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充分</a:t>
              </a:r>
            </a:p>
          </p:txBody>
        </p:sp>
        <p:sp>
          <p:nvSpPr>
            <p:cNvPr id="93" name="椭圆 92">
              <a:extLst>
                <a:ext uri="{FF2B5EF4-FFF2-40B4-BE49-F238E27FC236}">
                  <a16:creationId xmlns:a16="http://schemas.microsoft.com/office/drawing/2014/main" id="{8C9E6BC5-EEDD-4C1F-B623-AEFC443DA13E}"/>
                </a:ext>
              </a:extLst>
            </p:cNvPr>
            <p:cNvSpPr/>
            <p:nvPr/>
          </p:nvSpPr>
          <p:spPr>
            <a:xfrm>
              <a:off x="1497459" y="3615988"/>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
              <a:extLst>
                <a:ext uri="{FF2B5EF4-FFF2-40B4-BE49-F238E27FC236}">
                  <a16:creationId xmlns:a16="http://schemas.microsoft.com/office/drawing/2014/main" id="{8F869FDE-3E9E-47C3-839D-46C6DC860546}"/>
                </a:ext>
              </a:extLst>
            </p:cNvPr>
            <p:cNvSpPr txBox="1"/>
            <p:nvPr/>
          </p:nvSpPr>
          <p:spPr>
            <a:xfrm>
              <a:off x="1489075" y="3662318"/>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95" name="直接连接符 94">
            <a:extLst>
              <a:ext uri="{FF2B5EF4-FFF2-40B4-BE49-F238E27FC236}">
                <a16:creationId xmlns:a16="http://schemas.microsoft.com/office/drawing/2014/main" id="{F9FB56DB-A434-480B-BBB1-C26CED993121}"/>
              </a:ext>
            </a:extLst>
          </p:cNvPr>
          <p:cNvCxnSpPr/>
          <p:nvPr/>
        </p:nvCxnSpPr>
        <p:spPr>
          <a:xfrm>
            <a:off x="2474327" y="4526414"/>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96" name="TextBox 7">
            <a:extLst>
              <a:ext uri="{FF2B5EF4-FFF2-40B4-BE49-F238E27FC236}">
                <a16:creationId xmlns:a16="http://schemas.microsoft.com/office/drawing/2014/main" id="{B0301126-1090-492F-BEA5-ED7C9180B845}"/>
              </a:ext>
            </a:extLst>
          </p:cNvPr>
          <p:cNvSpPr>
            <a:spLocks noChangeArrowheads="1"/>
          </p:cNvSpPr>
          <p:nvPr/>
        </p:nvSpPr>
        <p:spPr bwMode="auto">
          <a:xfrm>
            <a:off x="2708059" y="3992018"/>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400" dirty="0">
                <a:latin typeface="微软雅黑" panose="020B0503020204020204" pitchFamily="34" charset="-122"/>
                <a:ea typeface="微软雅黑" panose="020B0503020204020204" pitchFamily="34" charset="-122"/>
              </a:rPr>
              <a:t>充分</a:t>
            </a:r>
            <a:r>
              <a:rPr lang="zh-CN" altLang="en-US" sz="1400" dirty="0">
                <a:latin typeface="微软雅黑" panose="020B0503020204020204" pitchFamily="34" charset="-122"/>
                <a:ea typeface="微软雅黑" panose="020B0503020204020204" pitchFamily="34" charset="-122"/>
              </a:rPr>
              <a:t>利用已有软硬件条件，充分考虑嵌入式、非嵌入软件测试特点，测试工具要进行充分云化集成</a:t>
            </a:r>
            <a:endParaRPr lang="en-US" altLang="zh-CN" sz="1400" dirty="0">
              <a:latin typeface="微软雅黑" panose="020B0503020204020204" pitchFamily="34" charset="-122"/>
              <a:ea typeface="微软雅黑" panose="020B0503020204020204" pitchFamily="34" charset="-122"/>
            </a:endParaRPr>
          </a:p>
          <a:p>
            <a:r>
              <a:rPr lang="zh-CN" altLang="zh-CN" sz="1400" dirty="0">
                <a:latin typeface="微软雅黑" panose="020B0503020204020204" pitchFamily="34" charset="-122"/>
                <a:ea typeface="微软雅黑" panose="020B0503020204020204" pitchFamily="34" charset="-122"/>
              </a:rPr>
              <a:t>确保测试云平台发挥出</a:t>
            </a:r>
            <a:r>
              <a:rPr lang="zh-CN" altLang="en-US" sz="1400" dirty="0">
                <a:latin typeface="微软雅黑" panose="020B0503020204020204" pitchFamily="34" charset="-122"/>
                <a:ea typeface="微软雅黑" panose="020B0503020204020204" pitchFamily="34" charset="-122"/>
              </a:rPr>
              <a:t>最</a:t>
            </a:r>
            <a:r>
              <a:rPr lang="zh-CN" altLang="zh-CN" sz="1400" dirty="0">
                <a:latin typeface="微软雅黑" panose="020B0503020204020204" pitchFamily="34" charset="-122"/>
                <a:ea typeface="微软雅黑" panose="020B0503020204020204" pitchFamily="34" charset="-122"/>
              </a:rPr>
              <a:t>大的利用效能</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7" name="组合 96">
            <a:extLst>
              <a:ext uri="{FF2B5EF4-FFF2-40B4-BE49-F238E27FC236}">
                <a16:creationId xmlns:a16="http://schemas.microsoft.com/office/drawing/2014/main" id="{44069EEC-0FE2-44F5-BBD8-AD1A9D38C09B}"/>
              </a:ext>
            </a:extLst>
          </p:cNvPr>
          <p:cNvGrpSpPr/>
          <p:nvPr/>
        </p:nvGrpSpPr>
        <p:grpSpPr>
          <a:xfrm>
            <a:off x="2312407" y="4797152"/>
            <a:ext cx="1088504" cy="1062826"/>
            <a:chOff x="2312407" y="4797152"/>
            <a:chExt cx="1088504" cy="1062826"/>
          </a:xfrm>
        </p:grpSpPr>
        <p:sp>
          <p:nvSpPr>
            <p:cNvPr id="98" name="椭圆 97">
              <a:extLst>
                <a:ext uri="{FF2B5EF4-FFF2-40B4-BE49-F238E27FC236}">
                  <a16:creationId xmlns:a16="http://schemas.microsoft.com/office/drawing/2014/main" id="{5EA84132-9FB2-4A3D-9F42-96BC428AE89B}"/>
                </a:ext>
              </a:extLst>
            </p:cNvPr>
            <p:cNvSpPr/>
            <p:nvPr/>
          </p:nvSpPr>
          <p:spPr>
            <a:xfrm>
              <a:off x="2536815" y="499588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
              <a:extLst>
                <a:ext uri="{FF2B5EF4-FFF2-40B4-BE49-F238E27FC236}">
                  <a16:creationId xmlns:a16="http://schemas.microsoft.com/office/drawing/2014/main" id="{AAC77C88-FE8E-4E41-A64B-BB2CA516E4A6}"/>
                </a:ext>
              </a:extLst>
            </p:cNvPr>
            <p:cNvSpPr txBox="1"/>
            <p:nvPr/>
          </p:nvSpPr>
          <p:spPr>
            <a:xfrm>
              <a:off x="2528431" y="527553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标准</a:t>
              </a:r>
            </a:p>
          </p:txBody>
        </p:sp>
        <p:sp>
          <p:nvSpPr>
            <p:cNvPr id="100" name="椭圆 99">
              <a:extLst>
                <a:ext uri="{FF2B5EF4-FFF2-40B4-BE49-F238E27FC236}">
                  <a16:creationId xmlns:a16="http://schemas.microsoft.com/office/drawing/2014/main" id="{03268535-CD6A-452D-B710-8E90F3607B20}"/>
                </a:ext>
              </a:extLst>
            </p:cNvPr>
            <p:cNvSpPr/>
            <p:nvPr/>
          </p:nvSpPr>
          <p:spPr>
            <a:xfrm>
              <a:off x="2320791" y="479715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9">
              <a:extLst>
                <a:ext uri="{FF2B5EF4-FFF2-40B4-BE49-F238E27FC236}">
                  <a16:creationId xmlns:a16="http://schemas.microsoft.com/office/drawing/2014/main" id="{DDC05614-60EB-4A4C-909C-1C1B2176B186}"/>
                </a:ext>
              </a:extLst>
            </p:cNvPr>
            <p:cNvSpPr txBox="1"/>
            <p:nvPr/>
          </p:nvSpPr>
          <p:spPr>
            <a:xfrm>
              <a:off x="2312407" y="484348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102" name="直接连接符 101">
            <a:extLst>
              <a:ext uri="{FF2B5EF4-FFF2-40B4-BE49-F238E27FC236}">
                <a16:creationId xmlns:a16="http://schemas.microsoft.com/office/drawing/2014/main" id="{EB91E45A-0547-41AF-83CC-142A1D05F313}"/>
              </a:ext>
            </a:extLst>
          </p:cNvPr>
          <p:cNvCxnSpPr/>
          <p:nvPr/>
        </p:nvCxnSpPr>
        <p:spPr>
          <a:xfrm>
            <a:off x="3297659" y="5707578"/>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103" name="TextBox 7">
            <a:extLst>
              <a:ext uri="{FF2B5EF4-FFF2-40B4-BE49-F238E27FC236}">
                <a16:creationId xmlns:a16="http://schemas.microsoft.com/office/drawing/2014/main" id="{C662CE46-F9B7-4E2E-8584-8C79F46E665B}"/>
              </a:ext>
            </a:extLst>
          </p:cNvPr>
          <p:cNvSpPr>
            <a:spLocks noChangeArrowheads="1"/>
          </p:cNvSpPr>
          <p:nvPr/>
        </p:nvSpPr>
        <p:spPr bwMode="auto">
          <a:xfrm>
            <a:off x="3531391" y="5173182"/>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latin typeface="微软雅黑" panose="020B0503020204020204" pitchFamily="34" charset="-122"/>
                <a:ea typeface="微软雅黑" panose="020B0503020204020204" pitchFamily="34" charset="-122"/>
              </a:rPr>
              <a:t>准确分析需求的基础上，先确立通用标准，再选择适用的平台框架</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确保测试云平台的持续集成与扩展能力</a:t>
            </a:r>
            <a:endParaRPr lang="en-US" altLang="zh-CN"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4" name="组合 103">
            <a:extLst>
              <a:ext uri="{FF2B5EF4-FFF2-40B4-BE49-F238E27FC236}">
                <a16:creationId xmlns:a16="http://schemas.microsoft.com/office/drawing/2014/main" id="{196E3FEC-9790-4AF7-AEB6-52BAC26018DA}"/>
              </a:ext>
            </a:extLst>
          </p:cNvPr>
          <p:cNvGrpSpPr/>
          <p:nvPr/>
        </p:nvGrpSpPr>
        <p:grpSpPr>
          <a:xfrm>
            <a:off x="1489075" y="1358062"/>
            <a:ext cx="1088504" cy="1062826"/>
            <a:chOff x="1489075" y="1358062"/>
            <a:chExt cx="1088504" cy="1062826"/>
          </a:xfrm>
        </p:grpSpPr>
        <p:sp>
          <p:nvSpPr>
            <p:cNvPr id="105" name="椭圆 104">
              <a:extLst>
                <a:ext uri="{FF2B5EF4-FFF2-40B4-BE49-F238E27FC236}">
                  <a16:creationId xmlns:a16="http://schemas.microsoft.com/office/drawing/2014/main" id="{9A8FAB49-D3BA-47C8-9B04-30054BF34BA3}"/>
                </a:ext>
              </a:extLst>
            </p:cNvPr>
            <p:cNvSpPr/>
            <p:nvPr/>
          </p:nvSpPr>
          <p:spPr>
            <a:xfrm>
              <a:off x="1713483" y="155679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9">
              <a:extLst>
                <a:ext uri="{FF2B5EF4-FFF2-40B4-BE49-F238E27FC236}">
                  <a16:creationId xmlns:a16="http://schemas.microsoft.com/office/drawing/2014/main" id="{72F8B58D-E6EA-450D-9DE2-A091F34669D4}"/>
                </a:ext>
              </a:extLst>
            </p:cNvPr>
            <p:cNvSpPr txBox="1"/>
            <p:nvPr/>
          </p:nvSpPr>
          <p:spPr>
            <a:xfrm>
              <a:off x="1705099" y="183644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先进</a:t>
              </a:r>
            </a:p>
          </p:txBody>
        </p:sp>
        <p:sp>
          <p:nvSpPr>
            <p:cNvPr id="107" name="椭圆 106">
              <a:extLst>
                <a:ext uri="{FF2B5EF4-FFF2-40B4-BE49-F238E27FC236}">
                  <a16:creationId xmlns:a16="http://schemas.microsoft.com/office/drawing/2014/main" id="{BD87499F-93AA-4EFC-AB65-9B3306CE9709}"/>
                </a:ext>
              </a:extLst>
            </p:cNvPr>
            <p:cNvSpPr/>
            <p:nvPr/>
          </p:nvSpPr>
          <p:spPr>
            <a:xfrm>
              <a:off x="1497459" y="135806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9">
              <a:extLst>
                <a:ext uri="{FF2B5EF4-FFF2-40B4-BE49-F238E27FC236}">
                  <a16:creationId xmlns:a16="http://schemas.microsoft.com/office/drawing/2014/main" id="{3F6A6D32-9440-437E-95E4-3BD2C237BE06}"/>
                </a:ext>
              </a:extLst>
            </p:cNvPr>
            <p:cNvSpPr txBox="1"/>
            <p:nvPr/>
          </p:nvSpPr>
          <p:spPr>
            <a:xfrm>
              <a:off x="1489075" y="140439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7551767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14" name="肘形连接符 13"/>
          <p:cNvCxnSpPr>
            <a:stCxn id="16" idx="6"/>
            <a:endCxn id="41" idx="2"/>
          </p:cNvCxnSpPr>
          <p:nvPr/>
        </p:nvCxnSpPr>
        <p:spPr>
          <a:xfrm>
            <a:off x="4899620" y="2088460"/>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143620" y="1710460"/>
            <a:ext cx="756000" cy="756000"/>
            <a:chOff x="4534974" y="2492893"/>
            <a:chExt cx="756000" cy="756000"/>
          </a:xfrm>
        </p:grpSpPr>
        <p:sp>
          <p:nvSpPr>
            <p:cNvPr id="16" name="椭圆 15"/>
            <p:cNvSpPr/>
            <p:nvPr/>
          </p:nvSpPr>
          <p:spPr>
            <a:xfrm>
              <a:off x="4534974" y="2492893"/>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687974" y="2629656"/>
              <a:ext cx="450000" cy="434596"/>
              <a:chOff x="5512720" y="2152017"/>
              <a:chExt cx="583915" cy="496874"/>
            </a:xfrm>
          </p:grpSpPr>
          <p:sp>
            <p:nvSpPr>
              <p:cNvPr id="18"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sp>
            <p:nvSpPr>
              <p:cNvPr id="19"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grpSp>
      </p:grpSp>
      <p:cxnSp>
        <p:nvCxnSpPr>
          <p:cNvPr id="20" name="肘形连接符 19"/>
          <p:cNvCxnSpPr>
            <a:stCxn id="22" idx="6"/>
            <a:endCxn id="43" idx="2"/>
          </p:cNvCxnSpPr>
          <p:nvPr/>
        </p:nvCxnSpPr>
        <p:spPr>
          <a:xfrm>
            <a:off x="4899620" y="4275092"/>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143620" y="3897092"/>
            <a:ext cx="756000" cy="756000"/>
            <a:chOff x="4534974" y="4368345"/>
            <a:chExt cx="756000" cy="756000"/>
          </a:xfrm>
        </p:grpSpPr>
        <p:sp>
          <p:nvSpPr>
            <p:cNvPr id="22" name="椭圆 21"/>
            <p:cNvSpPr/>
            <p:nvPr/>
          </p:nvSpPr>
          <p:spPr>
            <a:xfrm>
              <a:off x="4534974" y="4368345"/>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90">
                <a:latin typeface="Arial" panose="020B0604020202020204" pitchFamily="34" charset="0"/>
                <a:cs typeface="Arial" panose="020B0604020202020204" pitchFamily="34" charset="0"/>
              </a:endParaRPr>
            </a:p>
          </p:txBody>
        </p:sp>
      </p:grpSp>
      <p:cxnSp>
        <p:nvCxnSpPr>
          <p:cNvPr id="24" name="肘形连接符 23"/>
          <p:cNvCxnSpPr>
            <a:stCxn id="26" idx="6"/>
            <a:endCxn id="42" idx="2"/>
          </p:cNvCxnSpPr>
          <p:nvPr/>
        </p:nvCxnSpPr>
        <p:spPr>
          <a:xfrm>
            <a:off x="4899620" y="3181776"/>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143620" y="2803776"/>
            <a:ext cx="756000" cy="756000"/>
            <a:chOff x="4534974" y="3430619"/>
            <a:chExt cx="756000" cy="756000"/>
          </a:xfrm>
        </p:grpSpPr>
        <p:sp>
          <p:nvSpPr>
            <p:cNvPr id="26" name="椭圆 25"/>
            <p:cNvSpPr/>
            <p:nvPr/>
          </p:nvSpPr>
          <p:spPr>
            <a:xfrm>
              <a:off x="4534974" y="3430619"/>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92"/>
            <p:cNvGrpSpPr/>
            <p:nvPr/>
          </p:nvGrpSpPr>
          <p:grpSpPr>
            <a:xfrm>
              <a:off x="4688410" y="3660828"/>
              <a:ext cx="474528" cy="295582"/>
              <a:chOff x="5172076" y="1938338"/>
              <a:chExt cx="471488" cy="293688"/>
            </a:xfrm>
            <a:solidFill>
              <a:schemeClr val="bg1"/>
            </a:solidFill>
          </p:grpSpPr>
          <p:sp>
            <p:nvSpPr>
              <p:cNvPr id="28"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p>
            </p:txBody>
          </p:sp>
          <p:sp>
            <p:nvSpPr>
              <p:cNvPr id="29" name="Rectangle 9"/>
              <p:cNvSpPr>
                <a:spLocks noChangeArrowheads="1"/>
              </p:cNvSpPr>
              <p:nvPr/>
            </p:nvSpPr>
            <p:spPr bwMode="auto">
              <a:xfrm>
                <a:off x="5235576" y="2001838"/>
                <a:ext cx="90488"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sp>
            <p:nvSpPr>
              <p:cNvPr id="30" name="Rectangle 10"/>
              <p:cNvSpPr>
                <a:spLocks noChangeArrowheads="1"/>
              </p:cNvSpPr>
              <p:nvPr/>
            </p:nvSpPr>
            <p:spPr bwMode="auto">
              <a:xfrm>
                <a:off x="5341938" y="2001838"/>
                <a:ext cx="85725"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grpSp>
      </p:grpSp>
      <p:cxnSp>
        <p:nvCxnSpPr>
          <p:cNvPr id="31" name="直接连接符 30"/>
          <p:cNvCxnSpPr>
            <a:endCxn id="33" idx="6"/>
          </p:cNvCxnSpPr>
          <p:nvPr/>
        </p:nvCxnSpPr>
        <p:spPr>
          <a:xfrm flipH="1" flipV="1">
            <a:off x="4899620" y="5368407"/>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143620" y="4990407"/>
            <a:ext cx="756000" cy="756000"/>
            <a:chOff x="4534974" y="5306072"/>
            <a:chExt cx="756000" cy="756000"/>
          </a:xfrm>
        </p:grpSpPr>
        <p:sp>
          <p:nvSpPr>
            <p:cNvPr id="33" name="椭圆 32"/>
            <p:cNvSpPr/>
            <p:nvPr/>
          </p:nvSpPr>
          <p:spPr>
            <a:xfrm>
              <a:off x="4534974" y="5306072"/>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9"/>
            <p:cNvGrpSpPr/>
            <p:nvPr/>
          </p:nvGrpSpPr>
          <p:grpSpPr>
            <a:xfrm>
              <a:off x="4659950" y="5504420"/>
              <a:ext cx="516045" cy="382660"/>
              <a:chOff x="4572000" y="3414713"/>
              <a:chExt cx="374651" cy="277813"/>
            </a:xfrm>
            <a:solidFill>
              <a:schemeClr val="bg1"/>
            </a:solidFill>
          </p:grpSpPr>
          <p:sp>
            <p:nvSpPr>
              <p:cNvPr id="35"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36"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sp>
        <p:nvSpPr>
          <p:cNvPr id="37" name="任意多边形 36"/>
          <p:cNvSpPr/>
          <p:nvPr/>
        </p:nvSpPr>
        <p:spPr>
          <a:xfrm>
            <a:off x="9813031" y="2004588"/>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8579015" y="3781607"/>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344997" y="4541708"/>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55331" y="5080381"/>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259582" y="3041430"/>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025566" y="4022849"/>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791548" y="4662823"/>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79706" y="5229841"/>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91105" y="1631783"/>
            <a:ext cx="308610" cy="367030"/>
          </a:xfrm>
          <a:prstGeom prst="rect">
            <a:avLst/>
          </a:prstGeom>
        </p:spPr>
        <p:txBody>
          <a:bodyPr wrap="none" lIns="91431" tIns="45716" rIns="91431" bIns="45716">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46" name="矩形 45"/>
          <p:cNvSpPr/>
          <p:nvPr/>
        </p:nvSpPr>
        <p:spPr>
          <a:xfrm>
            <a:off x="1536689" y="2011760"/>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3791105" y="2733604"/>
            <a:ext cx="308610" cy="367030"/>
          </a:xfrm>
          <a:prstGeom prst="rect">
            <a:avLst/>
          </a:prstGeom>
        </p:spPr>
        <p:txBody>
          <a:bodyPr wrap="none" lIns="91431" tIns="45716" rIns="91431" bIns="45716">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48" name="矩形 47"/>
          <p:cNvSpPr/>
          <p:nvPr/>
        </p:nvSpPr>
        <p:spPr>
          <a:xfrm>
            <a:off x="1536689" y="3113581"/>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3791105" y="3835425"/>
            <a:ext cx="308610" cy="367030"/>
          </a:xfrm>
          <a:prstGeom prst="rect">
            <a:avLst/>
          </a:prstGeom>
        </p:spPr>
        <p:txBody>
          <a:bodyPr wrap="none" lIns="91431" tIns="45716" rIns="91431" bIns="45716">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0" name="矩形 49"/>
          <p:cNvSpPr/>
          <p:nvPr/>
        </p:nvSpPr>
        <p:spPr>
          <a:xfrm>
            <a:off x="1536689" y="4215402"/>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791105" y="4937246"/>
            <a:ext cx="308610" cy="367030"/>
          </a:xfrm>
          <a:prstGeom prst="rect">
            <a:avLst/>
          </a:prstGeom>
        </p:spPr>
        <p:txBody>
          <a:bodyPr wrap="none" lIns="91431" tIns="45716" rIns="91431" bIns="45716">
            <a:spAutoFit/>
          </a:bodyPr>
          <a:lstStyle/>
          <a:p>
            <a:pPr algn="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2" name="矩形 51"/>
          <p:cNvSpPr/>
          <p:nvPr/>
        </p:nvSpPr>
        <p:spPr>
          <a:xfrm>
            <a:off x="1536689" y="5317223"/>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00"/>
                                        <p:tgtEl>
                                          <p:spTgt spid="4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4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600"/>
                                        <p:tgtEl>
                                          <p:spTgt spid="3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900"/>
                                        <p:tgtEl>
                                          <p:spTgt spid="3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50"/>
                                        <p:tgtEl>
                                          <p:spTgt spid="4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250"/>
                                        <p:tgtEl>
                                          <p:spTgt spid="43"/>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250"/>
                                        <p:tgtEl>
                                          <p:spTgt spid="42"/>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50"/>
                                        <p:tgtEl>
                                          <p:spTgt spid="41"/>
                                        </p:tgtEl>
                                      </p:cBhvr>
                                    </p:animEffect>
                                  </p:childTnLst>
                                </p:cTn>
                              </p:par>
                            </p:childTnLst>
                          </p:cTn>
                        </p:par>
                        <p:par>
                          <p:cTn id="29" fill="hold">
                            <p:stCondLst>
                              <p:cond delay="500"/>
                            </p:stCondLst>
                            <p:childTnLst>
                              <p:par>
                                <p:cTn id="30" presetID="26" presetClass="emph" presetSubtype="0" fill="hold" grpId="1" nodeType="afterEffect">
                                  <p:stCondLst>
                                    <p:cond delay="0"/>
                                  </p:stCondLst>
                                  <p:childTnLst>
                                    <p:animEffect transition="out" filter="fade">
                                      <p:cBhvr>
                                        <p:cTn id="31" dur="500" tmFilter="0, 0; .2, .5; .8, .5; 1, 0"/>
                                        <p:tgtEl>
                                          <p:spTgt spid="44"/>
                                        </p:tgtEl>
                                      </p:cBhvr>
                                    </p:animEffect>
                                    <p:animScale>
                                      <p:cBhvr>
                                        <p:cTn id="32" dur="250" autoRev="1" fill="hold"/>
                                        <p:tgtEl>
                                          <p:spTgt spid="44"/>
                                        </p:tgtEl>
                                      </p:cBhvr>
                                      <p:by x="105000" y="105000"/>
                                    </p:animScale>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250"/>
                                        <p:tgtEl>
                                          <p:spTgt spid="31"/>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2000"/>
                            </p:stCondLst>
                            <p:childTnLst>
                              <p:par>
                                <p:cTn id="42" presetID="14" presetClass="entr" presetSubtype="1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randombar(horizontal)">
                                      <p:cBhvr>
                                        <p:cTn id="44" dur="500"/>
                                        <p:tgtEl>
                                          <p:spTgt spid="5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randombar(horizontal)">
                                      <p:cBhvr>
                                        <p:cTn id="47" dur="500"/>
                                        <p:tgtEl>
                                          <p:spTgt spid="52"/>
                                        </p:tgtEl>
                                      </p:cBhvr>
                                    </p:animEffect>
                                  </p:childTnLst>
                                </p:cTn>
                              </p:par>
                            </p:childTnLst>
                          </p:cTn>
                        </p:par>
                        <p:par>
                          <p:cTn id="48" fill="hold">
                            <p:stCondLst>
                              <p:cond delay="2500"/>
                            </p:stCondLst>
                            <p:childTnLst>
                              <p:par>
                                <p:cTn id="49" presetID="26" presetClass="emph" presetSubtype="0" fill="hold" grpId="1" nodeType="afterEffect">
                                  <p:stCondLst>
                                    <p:cond delay="0"/>
                                  </p:stCondLst>
                                  <p:childTnLst>
                                    <p:animEffect transition="out" filter="fade">
                                      <p:cBhvr>
                                        <p:cTn id="50" dur="500" tmFilter="0, 0; .2, .5; .8, .5; 1, 0"/>
                                        <p:tgtEl>
                                          <p:spTgt spid="43"/>
                                        </p:tgtEl>
                                      </p:cBhvr>
                                    </p:animEffect>
                                    <p:animScale>
                                      <p:cBhvr>
                                        <p:cTn id="51" dur="250" autoRev="1" fill="hold"/>
                                        <p:tgtEl>
                                          <p:spTgt spid="43"/>
                                        </p:tgtEl>
                                      </p:cBhvr>
                                      <p:by x="105000" y="105000"/>
                                    </p:animScale>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randombar(horizontal)">
                                      <p:cBhvr>
                                        <p:cTn id="63" dur="500"/>
                                        <p:tgtEl>
                                          <p:spTgt spid="5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randombar(horizontal)">
                                      <p:cBhvr>
                                        <p:cTn id="66" dur="500"/>
                                        <p:tgtEl>
                                          <p:spTgt spid="49"/>
                                        </p:tgtEl>
                                      </p:cBhvr>
                                    </p:animEffect>
                                  </p:childTnLst>
                                </p:cTn>
                              </p:par>
                            </p:childTnLst>
                          </p:cTn>
                        </p:par>
                        <p:par>
                          <p:cTn id="67" fill="hold">
                            <p:stCondLst>
                              <p:cond delay="4500"/>
                            </p:stCondLst>
                            <p:childTnLst>
                              <p:par>
                                <p:cTn id="68" presetID="26" presetClass="emph" presetSubtype="0" fill="hold" grpId="1" nodeType="afterEffect">
                                  <p:stCondLst>
                                    <p:cond delay="0"/>
                                  </p:stCondLst>
                                  <p:childTnLst>
                                    <p:animEffect transition="out" filter="fade">
                                      <p:cBhvr>
                                        <p:cTn id="69" dur="500" tmFilter="0, 0; .2, .5; .8, .5; 1, 0"/>
                                        <p:tgtEl>
                                          <p:spTgt spid="42"/>
                                        </p:tgtEl>
                                      </p:cBhvr>
                                    </p:animEffect>
                                    <p:animScale>
                                      <p:cBhvr>
                                        <p:cTn id="70" dur="250" autoRev="1" fill="hold"/>
                                        <p:tgtEl>
                                          <p:spTgt spid="42"/>
                                        </p:tgtEl>
                                      </p:cBhvr>
                                      <p:by x="105000" y="105000"/>
                                    </p:animScale>
                                  </p:childTnLst>
                                </p:cTn>
                              </p:par>
                            </p:childTnLst>
                          </p:cTn>
                        </p:par>
                        <p:par>
                          <p:cTn id="71" fill="hold">
                            <p:stCondLst>
                              <p:cond delay="5000"/>
                            </p:stCondLst>
                            <p:childTnLst>
                              <p:par>
                                <p:cTn id="72" presetID="22" presetClass="entr" presetSubtype="2"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600"/>
                                        <p:tgtEl>
                                          <p:spTgt spid="24"/>
                                        </p:tgtEl>
                                      </p:cBhvr>
                                    </p:animEffect>
                                  </p:childTnLst>
                                </p:cTn>
                              </p:par>
                            </p:childTnLst>
                          </p:cTn>
                        </p:par>
                        <p:par>
                          <p:cTn id="75" fill="hold">
                            <p:stCondLst>
                              <p:cond delay="6000"/>
                            </p:stCondLst>
                            <p:childTnLst>
                              <p:par>
                                <p:cTn id="76" presetID="10" presetClass="entr" presetSubtype="0"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6500"/>
                            </p:stCondLst>
                            <p:childTnLst>
                              <p:par>
                                <p:cTn id="80" presetID="14" presetClass="entr" presetSubtype="10"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randombar(horizontal)">
                                      <p:cBhvr>
                                        <p:cTn id="82" dur="500"/>
                                        <p:tgtEl>
                                          <p:spTgt spid="4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randombar(horizontal)">
                                      <p:cBhvr>
                                        <p:cTn id="85" dur="500"/>
                                        <p:tgtEl>
                                          <p:spTgt spid="48"/>
                                        </p:tgtEl>
                                      </p:cBhvr>
                                    </p:animEffect>
                                  </p:childTnLst>
                                </p:cTn>
                              </p:par>
                            </p:childTnLst>
                          </p:cTn>
                        </p:par>
                        <p:par>
                          <p:cTn id="86" fill="hold">
                            <p:stCondLst>
                              <p:cond delay="7000"/>
                            </p:stCondLst>
                            <p:childTnLst>
                              <p:par>
                                <p:cTn id="87" presetID="26" presetClass="emph" presetSubtype="0" fill="hold" grpId="1" nodeType="afterEffect">
                                  <p:stCondLst>
                                    <p:cond delay="0"/>
                                  </p:stCondLst>
                                  <p:childTnLst>
                                    <p:animEffect transition="out" filter="fade">
                                      <p:cBhvr>
                                        <p:cTn id="88" dur="500" tmFilter="0, 0; .2, .5; .8, .5; 1, 0"/>
                                        <p:tgtEl>
                                          <p:spTgt spid="41"/>
                                        </p:tgtEl>
                                      </p:cBhvr>
                                    </p:animEffect>
                                    <p:animScale>
                                      <p:cBhvr>
                                        <p:cTn id="89" dur="250" autoRev="1" fill="hold"/>
                                        <p:tgtEl>
                                          <p:spTgt spid="41"/>
                                        </p:tgtEl>
                                      </p:cBhvr>
                                      <p:by x="105000" y="105000"/>
                                    </p:animScale>
                                  </p:childTnLst>
                                </p:cTn>
                              </p:par>
                            </p:childTnLst>
                          </p:cTn>
                        </p:par>
                        <p:par>
                          <p:cTn id="90" fill="hold">
                            <p:stCondLst>
                              <p:cond delay="7500"/>
                            </p:stCondLst>
                            <p:childTnLst>
                              <p:par>
                                <p:cTn id="91" presetID="22" presetClass="entr" presetSubtype="2" fill="hold"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right)">
                                      <p:cBhvr>
                                        <p:cTn id="93" dur="750"/>
                                        <p:tgtEl>
                                          <p:spTgt spid="14"/>
                                        </p:tgtEl>
                                      </p:cBhvr>
                                    </p:animEffect>
                                  </p:childTnLst>
                                </p:cTn>
                              </p:par>
                            </p:childTnLst>
                          </p:cTn>
                        </p:par>
                        <p:par>
                          <p:cTn id="94" fill="hold">
                            <p:stCondLst>
                              <p:cond delay="8500"/>
                            </p:stCondLst>
                            <p:childTnLst>
                              <p:par>
                                <p:cTn id="95" presetID="10" presetClass="entr" presetSubtype="0"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par>
                          <p:cTn id="98" fill="hold">
                            <p:stCondLst>
                              <p:cond delay="9000"/>
                            </p:stCondLst>
                            <p:childTnLst>
                              <p:par>
                                <p:cTn id="99" presetID="14" presetClass="entr" presetSubtype="10"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randombar(horizontal)">
                                      <p:cBhvr>
                                        <p:cTn id="101" dur="500"/>
                                        <p:tgtEl>
                                          <p:spTgt spid="45"/>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randombar(horizontal)">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p:bldP spid="46" grpId="0"/>
      <p:bldP spid="47" grpId="0"/>
      <p:bldP spid="48" grpId="0"/>
      <p:bldP spid="49" grpId="0"/>
      <p:bldP spid="50" grpId="0"/>
      <p:bldP spid="51" grpId="0"/>
      <p:bldP spid="5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32</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167108" y="2132856"/>
            <a:ext cx="12362284"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明年工作计划</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第五章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KSO_Shape"/>
          <p:cNvSpPr/>
          <p:nvPr/>
        </p:nvSpPr>
        <p:spPr bwMode="auto">
          <a:xfrm>
            <a:off x="4633459" y="3165298"/>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4475" y="6509007"/>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33</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81897"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4" name="Rectangle 2"/>
          <p:cNvSpPr/>
          <p:nvPr/>
        </p:nvSpPr>
        <p:spPr>
          <a:xfrm>
            <a:off x="0" y="1549106"/>
            <a:ext cx="10967459" cy="2332788"/>
          </a:xfrm>
          <a:prstGeom prst="rect">
            <a:avLst/>
          </a:prstGeom>
          <a:solidFill>
            <a:schemeClr val="bg1">
              <a:lumMod val="6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5" name="Rectangle 2"/>
          <p:cNvSpPr/>
          <p:nvPr/>
        </p:nvSpPr>
        <p:spPr>
          <a:xfrm>
            <a:off x="6111713" y="1549106"/>
            <a:ext cx="4883150" cy="2332788"/>
          </a:xfrm>
          <a:prstGeom prst="rect">
            <a:avLst/>
          </a:prstGeom>
          <a:blipFill>
            <a:blip r:embed="rId3"/>
            <a:srcRect/>
            <a:stretch>
              <a:fillRect/>
            </a:stretch>
          </a:blip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6" name="矩形 65"/>
          <p:cNvSpPr/>
          <p:nvPr/>
        </p:nvSpPr>
        <p:spPr>
          <a:xfrm>
            <a:off x="5468623" y="2013698"/>
            <a:ext cx="308610" cy="397510"/>
          </a:xfrm>
          <a:prstGeom prst="rect">
            <a:avLst/>
          </a:prstGeom>
          <a:effectLst/>
        </p:spPr>
        <p:txBody>
          <a:bodyPr wrap="none" lIns="91431" tIns="45716" rIns="91431" bIns="45716">
            <a:spAutoFit/>
          </a:bodyPr>
          <a:lstStyle/>
          <a:p>
            <a:pPr algn="r"/>
            <a:endParaRPr lang="zh-CN" altLang="en-US" sz="2000"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1345059" y="2445746"/>
            <a:ext cx="4359786" cy="121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
        <p:nvSpPr>
          <p:cNvPr id="68" name="TextBox 7"/>
          <p:cNvSpPr>
            <a:spLocks noChangeArrowheads="1"/>
          </p:cNvSpPr>
          <p:nvPr/>
        </p:nvSpPr>
        <p:spPr bwMode="auto">
          <a:xfrm>
            <a:off x="2281163" y="4452585"/>
            <a:ext cx="1728192"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圆角矩形 68"/>
          <p:cNvSpPr/>
          <p:nvPr/>
        </p:nvSpPr>
        <p:spPr>
          <a:xfrm>
            <a:off x="1719241" y="4372951"/>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0" name="TextBox 7"/>
          <p:cNvSpPr>
            <a:spLocks noChangeArrowheads="1"/>
          </p:cNvSpPr>
          <p:nvPr/>
        </p:nvSpPr>
        <p:spPr bwMode="auto">
          <a:xfrm>
            <a:off x="1417067" y="5079239"/>
            <a:ext cx="2592288"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请输入标题</a:t>
            </a:r>
          </a:p>
        </p:txBody>
      </p:sp>
      <p:grpSp>
        <p:nvGrpSpPr>
          <p:cNvPr id="71" name="组合 70"/>
          <p:cNvGrpSpPr/>
          <p:nvPr/>
        </p:nvGrpSpPr>
        <p:grpSpPr>
          <a:xfrm>
            <a:off x="1417067" y="4277724"/>
            <a:ext cx="657499" cy="657499"/>
            <a:chOff x="1417067" y="4277724"/>
            <a:chExt cx="657499" cy="657499"/>
          </a:xfrm>
        </p:grpSpPr>
        <p:grpSp>
          <p:nvGrpSpPr>
            <p:cNvPr id="72" name="组合 71"/>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74" name="椭圆 73"/>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75" name="椭圆 74"/>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73"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6" name="TextBox 7"/>
          <p:cNvSpPr>
            <a:spLocks noChangeArrowheads="1"/>
          </p:cNvSpPr>
          <p:nvPr/>
        </p:nvSpPr>
        <p:spPr bwMode="auto">
          <a:xfrm>
            <a:off x="5521523" y="4467957"/>
            <a:ext cx="1728192"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圆角矩形 76"/>
          <p:cNvSpPr/>
          <p:nvPr/>
        </p:nvSpPr>
        <p:spPr>
          <a:xfrm>
            <a:off x="4959601" y="4388323"/>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8" name="TextBox 7"/>
          <p:cNvSpPr>
            <a:spLocks noChangeArrowheads="1"/>
          </p:cNvSpPr>
          <p:nvPr/>
        </p:nvSpPr>
        <p:spPr bwMode="auto">
          <a:xfrm>
            <a:off x="4657427" y="5094611"/>
            <a:ext cx="2592288"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请输入标题</a:t>
            </a:r>
          </a:p>
        </p:txBody>
      </p:sp>
      <p:grpSp>
        <p:nvGrpSpPr>
          <p:cNvPr id="79" name="组合 78"/>
          <p:cNvGrpSpPr/>
          <p:nvPr/>
        </p:nvGrpSpPr>
        <p:grpSpPr>
          <a:xfrm>
            <a:off x="4662895" y="4293096"/>
            <a:ext cx="657499" cy="657499"/>
            <a:chOff x="1417067" y="4277724"/>
            <a:chExt cx="657499" cy="657499"/>
          </a:xfrm>
        </p:grpSpPr>
        <p:grpSp>
          <p:nvGrpSpPr>
            <p:cNvPr id="80" name="组合 79"/>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2" name="椭圆 81"/>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83" name="椭圆 82"/>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1"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4" name="TextBox 7"/>
          <p:cNvSpPr>
            <a:spLocks noChangeArrowheads="1"/>
          </p:cNvSpPr>
          <p:nvPr/>
        </p:nvSpPr>
        <p:spPr bwMode="auto">
          <a:xfrm>
            <a:off x="8761883" y="4467957"/>
            <a:ext cx="1728192"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圆角矩形 84"/>
          <p:cNvSpPr/>
          <p:nvPr/>
        </p:nvSpPr>
        <p:spPr>
          <a:xfrm>
            <a:off x="8199961" y="4388323"/>
            <a:ext cx="2285755"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86" name="TextBox 7"/>
          <p:cNvSpPr>
            <a:spLocks noChangeArrowheads="1"/>
          </p:cNvSpPr>
          <p:nvPr/>
        </p:nvSpPr>
        <p:spPr bwMode="auto">
          <a:xfrm>
            <a:off x="7897787" y="5094611"/>
            <a:ext cx="2592288"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请输入标题</a:t>
            </a:r>
          </a:p>
        </p:txBody>
      </p:sp>
      <p:grpSp>
        <p:nvGrpSpPr>
          <p:cNvPr id="87" name="组合 86"/>
          <p:cNvGrpSpPr/>
          <p:nvPr/>
        </p:nvGrpSpPr>
        <p:grpSpPr>
          <a:xfrm>
            <a:off x="7897787" y="4293096"/>
            <a:ext cx="657499" cy="657499"/>
            <a:chOff x="1417067" y="4277724"/>
            <a:chExt cx="657499" cy="657499"/>
          </a:xfrm>
        </p:grpSpPr>
        <p:grpSp>
          <p:nvGrpSpPr>
            <p:cNvPr id="88" name="组合 87"/>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0" name="椭圆 89"/>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91" name="椭圆 90"/>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9"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0-#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0-#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1000"/>
                                        <p:tgtEl>
                                          <p:spTgt spid="70"/>
                                        </p:tgtEl>
                                      </p:cBhvr>
                                    </p:animEffect>
                                    <p:anim calcmode="lin" valueType="num">
                                      <p:cBhvr>
                                        <p:cTn id="44" dur="1000" fill="hold"/>
                                        <p:tgtEl>
                                          <p:spTgt spid="70"/>
                                        </p:tgtEl>
                                        <p:attrNameLst>
                                          <p:attrName>ppt_x</p:attrName>
                                        </p:attrNameLst>
                                      </p:cBhvr>
                                      <p:tavLst>
                                        <p:tav tm="0">
                                          <p:val>
                                            <p:strVal val="#ppt_x"/>
                                          </p:val>
                                        </p:tav>
                                        <p:tav tm="100000">
                                          <p:val>
                                            <p:strVal val="#ppt_x"/>
                                          </p:val>
                                        </p:tav>
                                      </p:tavLst>
                                    </p:anim>
                                    <p:anim calcmode="lin" valueType="num">
                                      <p:cBhvr>
                                        <p:cTn id="45" dur="1000" fill="hold"/>
                                        <p:tgtEl>
                                          <p:spTgt spid="70"/>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500" fill="hold"/>
                                        <p:tgtEl>
                                          <p:spTgt spid="79"/>
                                        </p:tgtEl>
                                        <p:attrNameLst>
                                          <p:attrName>ppt_w</p:attrName>
                                        </p:attrNameLst>
                                      </p:cBhvr>
                                      <p:tavLst>
                                        <p:tav tm="0">
                                          <p:val>
                                            <p:fltVal val="0"/>
                                          </p:val>
                                        </p:tav>
                                        <p:tav tm="100000">
                                          <p:val>
                                            <p:strVal val="#ppt_w"/>
                                          </p:val>
                                        </p:tav>
                                      </p:tavLst>
                                    </p:anim>
                                    <p:anim calcmode="lin" valueType="num">
                                      <p:cBhvr>
                                        <p:cTn id="50" dur="500" fill="hold"/>
                                        <p:tgtEl>
                                          <p:spTgt spid="79"/>
                                        </p:tgtEl>
                                        <p:attrNameLst>
                                          <p:attrName>ppt_h</p:attrName>
                                        </p:attrNameLst>
                                      </p:cBhvr>
                                      <p:tavLst>
                                        <p:tav tm="0">
                                          <p:val>
                                            <p:fltVal val="0"/>
                                          </p:val>
                                        </p:tav>
                                        <p:tav tm="100000">
                                          <p:val>
                                            <p:strVal val="#ppt_h"/>
                                          </p:val>
                                        </p:tav>
                                      </p:tavLst>
                                    </p:anim>
                                    <p:animEffect transition="in" filter="fade">
                                      <p:cBhvr>
                                        <p:cTn id="51" dur="500"/>
                                        <p:tgtEl>
                                          <p:spTgt spid="79"/>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1000"/>
                                        <p:tgtEl>
                                          <p:spTgt spid="78"/>
                                        </p:tgtEl>
                                      </p:cBhvr>
                                    </p:animEffect>
                                    <p:anim calcmode="lin" valueType="num">
                                      <p:cBhvr>
                                        <p:cTn id="66" dur="1000" fill="hold"/>
                                        <p:tgtEl>
                                          <p:spTgt spid="78"/>
                                        </p:tgtEl>
                                        <p:attrNameLst>
                                          <p:attrName>ppt_x</p:attrName>
                                        </p:attrNameLst>
                                      </p:cBhvr>
                                      <p:tavLst>
                                        <p:tav tm="0">
                                          <p:val>
                                            <p:strVal val="#ppt_x"/>
                                          </p:val>
                                        </p:tav>
                                        <p:tav tm="100000">
                                          <p:val>
                                            <p:strVal val="#ppt_x"/>
                                          </p:val>
                                        </p:tav>
                                      </p:tavLst>
                                    </p:anim>
                                    <p:anim calcmode="lin" valueType="num">
                                      <p:cBhvr>
                                        <p:cTn id="67" dur="10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p:cTn id="71" dur="500" fill="hold"/>
                                        <p:tgtEl>
                                          <p:spTgt spid="87"/>
                                        </p:tgtEl>
                                        <p:attrNameLst>
                                          <p:attrName>ppt_w</p:attrName>
                                        </p:attrNameLst>
                                      </p:cBhvr>
                                      <p:tavLst>
                                        <p:tav tm="0">
                                          <p:val>
                                            <p:fltVal val="0"/>
                                          </p:val>
                                        </p:tav>
                                        <p:tav tm="100000">
                                          <p:val>
                                            <p:strVal val="#ppt_w"/>
                                          </p:val>
                                        </p:tav>
                                      </p:tavLst>
                                    </p:anim>
                                    <p:anim calcmode="lin" valueType="num">
                                      <p:cBhvr>
                                        <p:cTn id="72" dur="500" fill="hold"/>
                                        <p:tgtEl>
                                          <p:spTgt spid="87"/>
                                        </p:tgtEl>
                                        <p:attrNameLst>
                                          <p:attrName>ppt_h</p:attrName>
                                        </p:attrNameLst>
                                      </p:cBhvr>
                                      <p:tavLst>
                                        <p:tav tm="0">
                                          <p:val>
                                            <p:fltVal val="0"/>
                                          </p:val>
                                        </p:tav>
                                        <p:tav tm="100000">
                                          <p:val>
                                            <p:strVal val="#ppt_h"/>
                                          </p:val>
                                        </p:tav>
                                      </p:tavLst>
                                    </p:anim>
                                    <p:animEffect transition="in" filter="fade">
                                      <p:cBhvr>
                                        <p:cTn id="73" dur="500"/>
                                        <p:tgtEl>
                                          <p:spTgt spid="87"/>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p:cTn id="81" dur="500" fill="hold"/>
                                        <p:tgtEl>
                                          <p:spTgt spid="84"/>
                                        </p:tgtEl>
                                        <p:attrNameLst>
                                          <p:attrName>ppt_w</p:attrName>
                                        </p:attrNameLst>
                                      </p:cBhvr>
                                      <p:tavLst>
                                        <p:tav tm="0">
                                          <p:val>
                                            <p:fltVal val="0"/>
                                          </p:val>
                                        </p:tav>
                                        <p:tav tm="100000">
                                          <p:val>
                                            <p:strVal val="#ppt_w"/>
                                          </p:val>
                                        </p:tav>
                                      </p:tavLst>
                                    </p:anim>
                                    <p:anim calcmode="lin" valueType="num">
                                      <p:cBhvr>
                                        <p:cTn id="82" dur="500" fill="hold"/>
                                        <p:tgtEl>
                                          <p:spTgt spid="84"/>
                                        </p:tgtEl>
                                        <p:attrNameLst>
                                          <p:attrName>ppt_h</p:attrName>
                                        </p:attrNameLst>
                                      </p:cBhvr>
                                      <p:tavLst>
                                        <p:tav tm="0">
                                          <p:val>
                                            <p:fltVal val="0"/>
                                          </p:val>
                                        </p:tav>
                                        <p:tav tm="100000">
                                          <p:val>
                                            <p:strVal val="#ppt_h"/>
                                          </p:val>
                                        </p:tav>
                                      </p:tavLst>
                                    </p:anim>
                                    <p:animEffect transition="in" filter="fade">
                                      <p:cBhvr>
                                        <p:cTn id="83" dur="500"/>
                                        <p:tgtEl>
                                          <p:spTgt spid="84"/>
                                        </p:tgtEl>
                                      </p:cBhvr>
                                    </p:animEffect>
                                  </p:childTnLst>
                                </p:cTn>
                              </p:par>
                            </p:childTnLst>
                          </p:cTn>
                        </p:par>
                        <p:par>
                          <p:cTn id="84" fill="hold">
                            <p:stCondLst>
                              <p:cond delay="8500"/>
                            </p:stCondLst>
                            <p:childTnLst>
                              <p:par>
                                <p:cTn id="85" presetID="42" presetClass="entr" presetSubtype="0" fill="hold" grpId="0" nodeType="after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1000"/>
                                        <p:tgtEl>
                                          <p:spTgt spid="86"/>
                                        </p:tgtEl>
                                      </p:cBhvr>
                                    </p:animEffect>
                                    <p:anim calcmode="lin" valueType="num">
                                      <p:cBhvr>
                                        <p:cTn id="88" dur="1000" fill="hold"/>
                                        <p:tgtEl>
                                          <p:spTgt spid="86"/>
                                        </p:tgtEl>
                                        <p:attrNameLst>
                                          <p:attrName>ppt_x</p:attrName>
                                        </p:attrNameLst>
                                      </p:cBhvr>
                                      <p:tavLst>
                                        <p:tav tm="0">
                                          <p:val>
                                            <p:strVal val="#ppt_x"/>
                                          </p:val>
                                        </p:tav>
                                        <p:tav tm="100000">
                                          <p:val>
                                            <p:strVal val="#ppt_x"/>
                                          </p:val>
                                        </p:tav>
                                      </p:tavLst>
                                    </p:anim>
                                    <p:anim calcmode="lin" valueType="num">
                                      <p:cBhvr>
                                        <p:cTn id="8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bldLvl="0" animBg="1"/>
      <p:bldP spid="67" grpId="0"/>
      <p:bldP spid="68" grpId="0" bldLvl="0" animBg="1"/>
      <p:bldP spid="69" grpId="0" animBg="1"/>
      <p:bldP spid="70" grpId="0" bldLvl="0" animBg="1"/>
      <p:bldP spid="76" grpId="0" bldLvl="0" animBg="1"/>
      <p:bldP spid="77" grpId="0" animBg="1"/>
      <p:bldP spid="78" grpId="0" bldLvl="0" animBg="1"/>
      <p:bldP spid="84" grpId="0" bldLvl="0" animBg="1"/>
      <p:bldP spid="85" grpId="0" animBg="1"/>
      <p:bldP spid="8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6821"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34</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13"/>
          <p:cNvSpPr/>
          <p:nvPr/>
        </p:nvSpPr>
        <p:spPr>
          <a:xfrm>
            <a:off x="1736432"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5" name="矩形 14"/>
          <p:cNvSpPr/>
          <p:nvPr/>
        </p:nvSpPr>
        <p:spPr>
          <a:xfrm>
            <a:off x="1716888"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a:p>
            <a:pPr algn="ctr"/>
            <a:endParaRPr lang="zh-CN" altLang="en-US" sz="1600" dirty="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p:txBody>
      </p:sp>
      <p:sp>
        <p:nvSpPr>
          <p:cNvPr id="16" name="矩形 15"/>
          <p:cNvSpPr/>
          <p:nvPr/>
        </p:nvSpPr>
        <p:spPr>
          <a:xfrm>
            <a:off x="3558033"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矩形 16"/>
          <p:cNvSpPr/>
          <p:nvPr/>
        </p:nvSpPr>
        <p:spPr>
          <a:xfrm>
            <a:off x="3538489"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a:p>
            <a:pPr algn="ctr"/>
            <a:endParaRPr lang="zh-CN" altLang="en-US" sz="1600" dirty="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p:txBody>
      </p:sp>
      <p:sp>
        <p:nvSpPr>
          <p:cNvPr id="18" name="矩形 17"/>
          <p:cNvSpPr/>
          <p:nvPr/>
        </p:nvSpPr>
        <p:spPr>
          <a:xfrm>
            <a:off x="5379634"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9" name="矩形 18"/>
          <p:cNvSpPr/>
          <p:nvPr/>
        </p:nvSpPr>
        <p:spPr>
          <a:xfrm>
            <a:off x="5360090"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a:p>
            <a:pPr algn="ctr"/>
            <a:endParaRPr lang="zh-CN" altLang="en-US" sz="1600" dirty="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p:txBody>
      </p:sp>
      <p:sp>
        <p:nvSpPr>
          <p:cNvPr id="20" name="矩形 19"/>
          <p:cNvSpPr/>
          <p:nvPr/>
        </p:nvSpPr>
        <p:spPr>
          <a:xfrm>
            <a:off x="7201235"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1" name="矩形 20"/>
          <p:cNvSpPr/>
          <p:nvPr/>
        </p:nvSpPr>
        <p:spPr>
          <a:xfrm>
            <a:off x="7181691"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a:p>
            <a:pPr algn="ctr"/>
            <a:endParaRPr lang="zh-CN" altLang="en-US" sz="1600" dirty="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a:t>
            </a:r>
          </a:p>
        </p:txBody>
      </p:sp>
      <p:sp>
        <p:nvSpPr>
          <p:cNvPr id="22" name="矩形 21"/>
          <p:cNvSpPr/>
          <p:nvPr/>
        </p:nvSpPr>
        <p:spPr>
          <a:xfrm>
            <a:off x="9007062" y="1412776"/>
            <a:ext cx="1488640" cy="148391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3" name="矩形 22"/>
          <p:cNvSpPr/>
          <p:nvPr/>
        </p:nvSpPr>
        <p:spPr>
          <a:xfrm>
            <a:off x="9007062" y="2896691"/>
            <a:ext cx="1488640" cy="890349"/>
          </a:xfrm>
          <a:prstGeom prst="rect">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点击</a:t>
            </a:r>
          </a:p>
          <a:p>
            <a:pPr algn="ctr"/>
            <a:endPar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点击</a:t>
            </a:r>
          </a:p>
        </p:txBody>
      </p:sp>
      <p:grpSp>
        <p:nvGrpSpPr>
          <p:cNvPr id="24" name="组合 23"/>
          <p:cNvGrpSpPr/>
          <p:nvPr/>
        </p:nvGrpSpPr>
        <p:grpSpPr>
          <a:xfrm>
            <a:off x="2172882" y="1590845"/>
            <a:ext cx="535474" cy="686136"/>
            <a:chOff x="3095876" y="2479873"/>
            <a:chExt cx="366231" cy="470769"/>
          </a:xfrm>
          <a:effectLst>
            <a:outerShdw blurRad="50800" dist="38100" dir="2700000" algn="tl" rotWithShape="0">
              <a:prstClr val="black">
                <a:alpha val="40000"/>
              </a:prstClr>
            </a:outerShdw>
          </a:effectLst>
        </p:grpSpPr>
        <p:sp>
          <p:nvSpPr>
            <p:cNvPr id="25"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6"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7"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8"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9" name="Freeform 64"/>
          <p:cNvSpPr>
            <a:spLocks noEditPoints="1"/>
          </p:cNvSpPr>
          <p:nvPr/>
        </p:nvSpPr>
        <p:spPr bwMode="auto">
          <a:xfrm flipH="1">
            <a:off x="3893646" y="1629323"/>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0" name="组合 29"/>
          <p:cNvGrpSpPr/>
          <p:nvPr/>
        </p:nvGrpSpPr>
        <p:grpSpPr>
          <a:xfrm>
            <a:off x="5853735" y="1600107"/>
            <a:ext cx="460172" cy="667613"/>
            <a:chOff x="5690315" y="3674507"/>
            <a:chExt cx="314729" cy="458061"/>
          </a:xfrm>
          <a:effectLst>
            <a:outerShdw blurRad="50800" dist="38100" dir="2700000" algn="tl" rotWithShape="0">
              <a:prstClr val="black">
                <a:alpha val="40000"/>
              </a:prstClr>
            </a:outerShdw>
          </a:effectLst>
        </p:grpSpPr>
        <p:sp>
          <p:nvSpPr>
            <p:cNvPr id="3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3" name="Freeform 9"/>
          <p:cNvSpPr/>
          <p:nvPr/>
        </p:nvSpPr>
        <p:spPr bwMode="auto">
          <a:xfrm flipH="1">
            <a:off x="7522925" y="1695062"/>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4" name="组合 33"/>
          <p:cNvGrpSpPr/>
          <p:nvPr/>
        </p:nvGrpSpPr>
        <p:grpSpPr>
          <a:xfrm>
            <a:off x="9425307" y="1628593"/>
            <a:ext cx="652151" cy="610641"/>
            <a:chOff x="1784487" y="2486066"/>
            <a:chExt cx="446032" cy="418971"/>
          </a:xfrm>
          <a:effectLst>
            <a:outerShdw blurRad="50800" dist="38100" dir="2700000" algn="tl" rotWithShape="0">
              <a:prstClr val="black">
                <a:alpha val="40000"/>
              </a:prstClr>
            </a:outerShdw>
          </a:effectLst>
        </p:grpSpPr>
        <p:sp>
          <p:nvSpPr>
            <p:cNvPr id="35"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6"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7"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8"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9"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0"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41" name="组合 40"/>
          <p:cNvGrpSpPr/>
          <p:nvPr/>
        </p:nvGrpSpPr>
        <p:grpSpPr>
          <a:xfrm>
            <a:off x="2337010" y="2485456"/>
            <a:ext cx="7516800" cy="190800"/>
            <a:chOff x="1918742" y="3212976"/>
            <a:chExt cx="8352927" cy="216024"/>
          </a:xfrm>
          <a:effectLst>
            <a:outerShdw blurRad="50800" dist="38100" dir="2700000" algn="tl" rotWithShape="0">
              <a:prstClr val="black">
                <a:alpha val="40000"/>
              </a:prstClr>
            </a:outerShdw>
          </a:effectLst>
        </p:grpSpPr>
        <p:sp>
          <p:nvSpPr>
            <p:cNvPr id="42" name="椭圆 41"/>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等腰三角形 47"/>
          <p:cNvSpPr/>
          <p:nvPr/>
        </p:nvSpPr>
        <p:spPr>
          <a:xfrm flipV="1">
            <a:off x="2337009"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49" name="等腰三角形 48"/>
          <p:cNvSpPr/>
          <p:nvPr/>
        </p:nvSpPr>
        <p:spPr>
          <a:xfrm flipV="1">
            <a:off x="4158611"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0" name="等腰三角形 49"/>
          <p:cNvSpPr/>
          <p:nvPr/>
        </p:nvSpPr>
        <p:spPr>
          <a:xfrm flipV="1">
            <a:off x="59802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1" name="等腰三角形 50"/>
          <p:cNvSpPr/>
          <p:nvPr/>
        </p:nvSpPr>
        <p:spPr>
          <a:xfrm flipV="1">
            <a:off x="78018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2" name="等腰三角形 51"/>
          <p:cNvSpPr/>
          <p:nvPr/>
        </p:nvSpPr>
        <p:spPr>
          <a:xfrm flipV="1">
            <a:off x="9647773" y="3787039"/>
            <a:ext cx="207219" cy="178070"/>
          </a:xfrm>
          <a:prstGeom prst="triangle">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3" name="TextBox 64"/>
          <p:cNvSpPr txBox="1"/>
          <p:nvPr/>
        </p:nvSpPr>
        <p:spPr>
          <a:xfrm>
            <a:off x="2042134" y="4101563"/>
            <a:ext cx="1075846" cy="353256"/>
          </a:xfrm>
          <a:prstGeom prst="rect">
            <a:avLst/>
          </a:prstGeom>
          <a:noFill/>
        </p:spPr>
        <p:txBody>
          <a:bodyPr wrap="none" lIns="75520" tIns="37760" rIns="75520" bIns="37760" rtlCol="0">
            <a:spAutoFit/>
          </a:bodyPr>
          <a:lstStyle/>
          <a:p>
            <a:pPr algn="ctr"/>
            <a:r>
              <a:rPr lang="zh-CN" altLang="en-US" b="1" dirty="0">
                <a:solidFill>
                  <a:srgbClr val="2F5EB0"/>
                </a:solidFill>
                <a:latin typeface="微软雅黑" panose="020B0503020204020204" pitchFamily="34" charset="-122"/>
                <a:ea typeface="微软雅黑" panose="020B0503020204020204" pitchFamily="34" charset="-122"/>
              </a:rPr>
              <a:t>添加文字</a:t>
            </a:r>
          </a:p>
        </p:txBody>
      </p:sp>
      <p:sp>
        <p:nvSpPr>
          <p:cNvPr id="54" name="TextBox 65"/>
          <p:cNvSpPr txBox="1"/>
          <p:nvPr/>
        </p:nvSpPr>
        <p:spPr>
          <a:xfrm>
            <a:off x="3724298"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55" name="TextBox 66"/>
          <p:cNvSpPr txBox="1"/>
          <p:nvPr/>
        </p:nvSpPr>
        <p:spPr>
          <a:xfrm>
            <a:off x="5406462"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56" name="TextBox 67"/>
          <p:cNvSpPr txBox="1"/>
          <p:nvPr/>
        </p:nvSpPr>
        <p:spPr>
          <a:xfrm>
            <a:off x="722806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57" name="TextBox 68"/>
          <p:cNvSpPr txBox="1"/>
          <p:nvPr/>
        </p:nvSpPr>
        <p:spPr>
          <a:xfrm>
            <a:off x="907402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64" name="矩形 63"/>
          <p:cNvSpPr/>
          <p:nvPr/>
        </p:nvSpPr>
        <p:spPr>
          <a:xfrm>
            <a:off x="1696299" y="4681581"/>
            <a:ext cx="8799403" cy="485687"/>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b="1" dirty="0">
                <a:latin typeface="微软雅黑" panose="020B0503020204020204" pitchFamily="34" charset="-122"/>
                <a:ea typeface="微软雅黑" panose="020B0503020204020204" pitchFamily="34" charset="-122"/>
              </a:rPr>
              <a:t>输入文字</a:t>
            </a:r>
          </a:p>
        </p:txBody>
      </p:sp>
      <p:sp>
        <p:nvSpPr>
          <p:cNvPr id="65" name="矩形 64"/>
          <p:cNvSpPr>
            <a:spLocks noChangeArrowheads="1"/>
          </p:cNvSpPr>
          <p:nvPr/>
        </p:nvSpPr>
        <p:spPr bwMode="auto">
          <a:xfrm>
            <a:off x="1920239" y="5355262"/>
            <a:ext cx="835152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anim calcmode="lin" valueType="num">
                                      <p:cBhvr>
                                        <p:cTn id="79" dur="500" fill="hold"/>
                                        <p:tgtEl>
                                          <p:spTgt spid="53"/>
                                        </p:tgtEl>
                                        <p:attrNameLst>
                                          <p:attrName>ppt_x</p:attrName>
                                        </p:attrNameLst>
                                      </p:cBhvr>
                                      <p:tavLst>
                                        <p:tav tm="0">
                                          <p:val>
                                            <p:strVal val="#ppt_x"/>
                                          </p:val>
                                        </p:tav>
                                        <p:tav tm="100000">
                                          <p:val>
                                            <p:strVal val="#ppt_x"/>
                                          </p:val>
                                        </p:tav>
                                      </p:tavLst>
                                    </p:anim>
                                    <p:anim calcmode="lin" valueType="num">
                                      <p:cBhvr>
                                        <p:cTn id="80" dur="500" fill="hold"/>
                                        <p:tgtEl>
                                          <p:spTgt spid="53"/>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anim calcmode="lin" valueType="num">
                                      <p:cBhvr>
                                        <p:cTn id="111" dur="500" fill="hold"/>
                                        <p:tgtEl>
                                          <p:spTgt spid="57"/>
                                        </p:tgtEl>
                                        <p:attrNameLst>
                                          <p:attrName>ppt_x</p:attrName>
                                        </p:attrNameLst>
                                      </p:cBhvr>
                                      <p:tavLst>
                                        <p:tav tm="0">
                                          <p:val>
                                            <p:strVal val="#ppt_x"/>
                                          </p:val>
                                        </p:tav>
                                        <p:tav tm="100000">
                                          <p:val>
                                            <p:strVal val="#ppt_x"/>
                                          </p:val>
                                        </p:tav>
                                      </p:tavLst>
                                    </p:anim>
                                    <p:anim calcmode="lin" valueType="num">
                                      <p:cBhvr>
                                        <p:cTn id="112" dur="500" fill="hold"/>
                                        <p:tgtEl>
                                          <p:spTgt spid="57"/>
                                        </p:tgtEl>
                                        <p:attrNameLst>
                                          <p:attrName>ppt_y</p:attrName>
                                        </p:attrNameLst>
                                      </p:cBhvr>
                                      <p:tavLst>
                                        <p:tav tm="0">
                                          <p:val>
                                            <p:strVal val="#ppt_y+.1"/>
                                          </p:val>
                                        </p:tav>
                                        <p:tav tm="100000">
                                          <p:val>
                                            <p:strVal val="#ppt_y"/>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par>
                          <p:cTn id="119" fill="hold">
                            <p:stCondLst>
                              <p:cond delay="1500"/>
                            </p:stCondLst>
                            <p:childTnLst>
                              <p:par>
                                <p:cTn id="120" presetID="16" presetClass="entr" presetSubtype="37" fill="hold" grpId="0"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barn(outVertical)">
                                      <p:cBhvr>
                                        <p:cTn id="1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9" grpId="0" animBg="1"/>
      <p:bldP spid="33" grpId="0" animBg="1"/>
      <p:bldP spid="48" grpId="0" animBg="1"/>
      <p:bldP spid="49" grpId="0" animBg="1"/>
      <p:bldP spid="50" grpId="0" animBg="1"/>
      <p:bldP spid="51" grpId="0" animBg="1"/>
      <p:bldP spid="52" grpId="0" animBg="1"/>
      <p:bldP spid="53" grpId="0"/>
      <p:bldP spid="54" grpId="0"/>
      <p:bldP spid="55" grpId="0"/>
      <p:bldP spid="56" grpId="0"/>
      <p:bldP spid="57" grpId="0"/>
      <p:bldP spid="64" grpId="0" animBg="1"/>
      <p:bldP spid="6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35</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14" name="组合 13"/>
          <p:cNvGrpSpPr/>
          <p:nvPr/>
        </p:nvGrpSpPr>
        <p:grpSpPr>
          <a:xfrm>
            <a:off x="2934849" y="1982882"/>
            <a:ext cx="1868593" cy="1866715"/>
            <a:chOff x="5305425" y="2638424"/>
            <a:chExt cx="1579563" cy="1577975"/>
          </a:xfrm>
          <a:solidFill>
            <a:srgbClr val="000000">
              <a:alpha val="60000"/>
            </a:srgbClr>
          </a:solidFill>
        </p:grpSpPr>
        <p:sp>
          <p:nvSpPr>
            <p:cNvPr id="15"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17" name="组合 16"/>
          <p:cNvGrpSpPr/>
          <p:nvPr/>
        </p:nvGrpSpPr>
        <p:grpSpPr>
          <a:xfrm>
            <a:off x="4034622" y="3135809"/>
            <a:ext cx="2345601" cy="2341845"/>
            <a:chOff x="5102225" y="2441575"/>
            <a:chExt cx="1982788" cy="1979613"/>
          </a:xfrm>
          <a:solidFill>
            <a:srgbClr val="000000">
              <a:alpha val="60000"/>
            </a:srgbClr>
          </a:solidFill>
        </p:grpSpPr>
        <p:sp>
          <p:nvSpPr>
            <p:cNvPr id="18"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0" name="组合 19"/>
          <p:cNvGrpSpPr/>
          <p:nvPr/>
        </p:nvGrpSpPr>
        <p:grpSpPr>
          <a:xfrm>
            <a:off x="6081897" y="2677074"/>
            <a:ext cx="1538068" cy="1560603"/>
            <a:chOff x="5803900" y="2852738"/>
            <a:chExt cx="1300163" cy="1319212"/>
          </a:xfrm>
          <a:solidFill>
            <a:srgbClr val="000000">
              <a:alpha val="60000"/>
            </a:srgbClr>
          </a:solidFill>
        </p:grpSpPr>
        <p:sp>
          <p:nvSpPr>
            <p:cNvPr id="21"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2" name="Freeform 19"/>
            <p:cNvSpPr>
              <a:spLocks noEditPoints="1"/>
            </p:cNvSpPr>
            <p:nvPr/>
          </p:nvSpPr>
          <p:spPr bwMode="auto">
            <a:xfrm>
              <a:off x="608357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3" name="组合 22"/>
          <p:cNvGrpSpPr/>
          <p:nvPr/>
        </p:nvGrpSpPr>
        <p:grpSpPr>
          <a:xfrm>
            <a:off x="7410253" y="2968776"/>
            <a:ext cx="1868593" cy="1866715"/>
            <a:chOff x="5305425" y="2638425"/>
            <a:chExt cx="1579563" cy="1577975"/>
          </a:xfrm>
          <a:solidFill>
            <a:srgbClr val="000000">
              <a:alpha val="60000"/>
            </a:srgbClr>
          </a:solidFill>
        </p:grpSpPr>
        <p:sp>
          <p:nvSpPr>
            <p:cNvPr id="24"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6" name="TextBox 51"/>
          <p:cNvSpPr txBox="1"/>
          <p:nvPr/>
        </p:nvSpPr>
        <p:spPr>
          <a:xfrm>
            <a:off x="1417067" y="2668806"/>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27" name="矩形 26"/>
          <p:cNvSpPr/>
          <p:nvPr/>
        </p:nvSpPr>
        <p:spPr>
          <a:xfrm>
            <a:off x="3039924" y="1430419"/>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TextBox 53"/>
          <p:cNvSpPr txBox="1"/>
          <p:nvPr/>
        </p:nvSpPr>
        <p:spPr>
          <a:xfrm>
            <a:off x="1785659" y="4458095"/>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29" name="矩形 28"/>
          <p:cNvSpPr/>
          <p:nvPr/>
        </p:nvSpPr>
        <p:spPr>
          <a:xfrm>
            <a:off x="4426266" y="5579948"/>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55"/>
          <p:cNvSpPr txBox="1"/>
          <p:nvPr/>
        </p:nvSpPr>
        <p:spPr>
          <a:xfrm>
            <a:off x="8041939" y="1971918"/>
            <a:ext cx="1752017"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31" name="矩形 30"/>
          <p:cNvSpPr/>
          <p:nvPr/>
        </p:nvSpPr>
        <p:spPr>
          <a:xfrm>
            <a:off x="6021070" y="2103434"/>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TextBox 57"/>
          <p:cNvSpPr txBox="1"/>
          <p:nvPr/>
        </p:nvSpPr>
        <p:spPr>
          <a:xfrm>
            <a:off x="9500832" y="4201919"/>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p>
        </p:txBody>
      </p:sp>
      <p:sp>
        <p:nvSpPr>
          <p:cNvPr id="33" name="矩形 32"/>
          <p:cNvSpPr/>
          <p:nvPr/>
        </p:nvSpPr>
        <p:spPr>
          <a:xfrm>
            <a:off x="7548683" y="4947548"/>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4" name="肘形连接符 33"/>
          <p:cNvCxnSpPr/>
          <p:nvPr/>
        </p:nvCxnSpPr>
        <p:spPr>
          <a:xfrm rot="10800000" flipV="1">
            <a:off x="1492040" y="2718498"/>
            <a:ext cx="1530873"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a:off x="1887301" y="4394265"/>
            <a:ext cx="2473569"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flipV="1">
            <a:off x="8607790" y="4144245"/>
            <a:ext cx="2424229"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0800000" flipV="1">
            <a:off x="7385666" y="1916293"/>
            <a:ext cx="2267929"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14"/>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7"/>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wipe(right)">
                                      <p:cBhvr>
                                        <p:cTn id="30" dur="500"/>
                                        <p:tgtEl>
                                          <p:spTgt spid="35"/>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20"/>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23"/>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36</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任意多边形 13"/>
          <p:cNvSpPr/>
          <p:nvPr/>
        </p:nvSpPr>
        <p:spPr>
          <a:xfrm>
            <a:off x="-32084" y="2826234"/>
            <a:ext cx="12240125" cy="1866148"/>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84168" y="3147915"/>
            <a:ext cx="2138680" cy="1247140"/>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2016</a:t>
            </a:r>
          </a:p>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6" name="矩形 15"/>
          <p:cNvSpPr/>
          <p:nvPr/>
        </p:nvSpPr>
        <p:spPr>
          <a:xfrm>
            <a:off x="3294413" y="3435947"/>
            <a:ext cx="2138680" cy="1247140"/>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2017</a:t>
            </a:r>
          </a:p>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7" name="矩形 16"/>
          <p:cNvSpPr/>
          <p:nvPr/>
        </p:nvSpPr>
        <p:spPr>
          <a:xfrm>
            <a:off x="5316616" y="4268685"/>
            <a:ext cx="2138680" cy="1247140"/>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2018</a:t>
            </a:r>
          </a:p>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8" name="矩形 17"/>
          <p:cNvSpPr/>
          <p:nvPr/>
        </p:nvSpPr>
        <p:spPr>
          <a:xfrm>
            <a:off x="7236693" y="2888664"/>
            <a:ext cx="2138680" cy="1247140"/>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2019</a:t>
            </a:r>
          </a:p>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9" name="矩形 18"/>
          <p:cNvSpPr/>
          <p:nvPr/>
        </p:nvSpPr>
        <p:spPr>
          <a:xfrm>
            <a:off x="9348390" y="2676158"/>
            <a:ext cx="2138680" cy="1247140"/>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2020</a:t>
            </a:r>
          </a:p>
          <a:p>
            <a:pPr algn="ctr">
              <a:spcBef>
                <a:spcPct val="0"/>
              </a:spcBef>
              <a:buFont typeface="Arial" panose="020B0604020202020204" pitchFamily="34" charset="0"/>
              <a:buNone/>
            </a:pP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grpSp>
        <p:nvGrpSpPr>
          <p:cNvPr id="20" name="组合 19"/>
          <p:cNvGrpSpPr/>
          <p:nvPr/>
        </p:nvGrpSpPr>
        <p:grpSpPr>
          <a:xfrm>
            <a:off x="2032939" y="2460134"/>
            <a:ext cx="663125" cy="663125"/>
            <a:chOff x="8077071" y="845254"/>
            <a:chExt cx="2036801" cy="2036802"/>
          </a:xfrm>
        </p:grpSpPr>
        <p:sp>
          <p:nvSpPr>
            <p:cNvPr id="21" name="椭圆 20"/>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2"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3" name="组合 22"/>
          <p:cNvGrpSpPr/>
          <p:nvPr/>
        </p:nvGrpSpPr>
        <p:grpSpPr>
          <a:xfrm>
            <a:off x="4043184" y="2748166"/>
            <a:ext cx="663125" cy="663125"/>
            <a:chOff x="8125599" y="1434035"/>
            <a:chExt cx="2036802" cy="2036802"/>
          </a:xfrm>
        </p:grpSpPr>
        <p:sp>
          <p:nvSpPr>
            <p:cNvPr id="24" name="椭圆 23"/>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5"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6" name="组合 25"/>
          <p:cNvGrpSpPr/>
          <p:nvPr/>
        </p:nvGrpSpPr>
        <p:grpSpPr>
          <a:xfrm>
            <a:off x="6065390" y="3580904"/>
            <a:ext cx="663125" cy="663125"/>
            <a:chOff x="8125599" y="1434035"/>
            <a:chExt cx="2036802" cy="2036802"/>
          </a:xfrm>
        </p:grpSpPr>
        <p:sp>
          <p:nvSpPr>
            <p:cNvPr id="27" name="椭圆 26"/>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8" name="组合 27"/>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32" name="组合 31"/>
          <p:cNvGrpSpPr/>
          <p:nvPr/>
        </p:nvGrpSpPr>
        <p:grpSpPr>
          <a:xfrm>
            <a:off x="7985466" y="4245281"/>
            <a:ext cx="663125" cy="663125"/>
            <a:chOff x="8125599" y="1434035"/>
            <a:chExt cx="2036802" cy="2036802"/>
          </a:xfrm>
        </p:grpSpPr>
        <p:sp>
          <p:nvSpPr>
            <p:cNvPr id="33" name="椭圆 3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5" name="组合 34"/>
          <p:cNvGrpSpPr/>
          <p:nvPr/>
        </p:nvGrpSpPr>
        <p:grpSpPr>
          <a:xfrm>
            <a:off x="10097162" y="4098685"/>
            <a:ext cx="663125" cy="663125"/>
            <a:chOff x="8125599" y="1434035"/>
            <a:chExt cx="2036802" cy="2036802"/>
          </a:xfrm>
        </p:grpSpPr>
        <p:sp>
          <p:nvSpPr>
            <p:cNvPr id="36" name="椭圆 3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14:presetBounceEnd="53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3000">
                                          <p:cBhvr additive="base">
                                            <p:cTn id="11" dur="750" fill="hold"/>
                                            <p:tgtEl>
                                              <p:spTgt spid="20"/>
                                            </p:tgtEl>
                                            <p:attrNameLst>
                                              <p:attrName>ppt_x</p:attrName>
                                            </p:attrNameLst>
                                          </p:cBhvr>
                                          <p:tavLst>
                                            <p:tav tm="0">
                                              <p:val>
                                                <p:strVal val="#ppt_x"/>
                                              </p:val>
                                            </p:tav>
                                            <p:tav tm="100000">
                                              <p:val>
                                                <p:strVal val="#ppt_x"/>
                                              </p:val>
                                            </p:tav>
                                          </p:tavLst>
                                        </p:anim>
                                        <p:anim calcmode="lin" valueType="num" p14:bounceEnd="53000">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14:presetBounceEnd="53000">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14:bounceEnd="53000">
                                          <p:cBhvr additive="base">
                                            <p:cTn id="19" dur="750" fill="hold"/>
                                            <p:tgtEl>
                                              <p:spTgt spid="23"/>
                                            </p:tgtEl>
                                            <p:attrNameLst>
                                              <p:attrName>ppt_x</p:attrName>
                                            </p:attrNameLst>
                                          </p:cBhvr>
                                          <p:tavLst>
                                            <p:tav tm="0">
                                              <p:val>
                                                <p:strVal val="#ppt_x"/>
                                              </p:val>
                                            </p:tav>
                                            <p:tav tm="100000">
                                              <p:val>
                                                <p:strVal val="#ppt_x"/>
                                              </p:val>
                                            </p:tav>
                                          </p:tavLst>
                                        </p:anim>
                                        <p:anim calcmode="lin" valueType="num" p14:bounceEnd="53000">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14:presetBounceEnd="53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3000">
                                          <p:cBhvr additive="base">
                                            <p:cTn id="27" dur="750" fill="hold"/>
                                            <p:tgtEl>
                                              <p:spTgt spid="26"/>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14:presetBounceEnd="53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3000">
                                          <p:cBhvr additive="base">
                                            <p:cTn id="35" dur="750" fill="hold"/>
                                            <p:tgtEl>
                                              <p:spTgt spid="32"/>
                                            </p:tgtEl>
                                            <p:attrNameLst>
                                              <p:attrName>ppt_x</p:attrName>
                                            </p:attrNameLst>
                                          </p:cBhvr>
                                          <p:tavLst>
                                            <p:tav tm="0">
                                              <p:val>
                                                <p:strVal val="#ppt_x"/>
                                              </p:val>
                                            </p:tav>
                                            <p:tav tm="100000">
                                              <p:val>
                                                <p:strVal val="#ppt_x"/>
                                              </p:val>
                                            </p:tav>
                                          </p:tavLst>
                                        </p:anim>
                                        <p:anim calcmode="lin" valueType="num" p14:bounceEnd="53000">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14:presetBounceEnd="53000">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14:bounceEnd="53000">
                                          <p:cBhvr additive="base">
                                            <p:cTn id="43" dur="750" fill="hold"/>
                                            <p:tgtEl>
                                              <p:spTgt spid="35"/>
                                            </p:tgtEl>
                                            <p:attrNameLst>
                                              <p:attrName>ppt_x</p:attrName>
                                            </p:attrNameLst>
                                          </p:cBhvr>
                                          <p:tavLst>
                                            <p:tav tm="0">
                                              <p:val>
                                                <p:strVal val="#ppt_x"/>
                                              </p:val>
                                            </p:tav>
                                            <p:tav tm="100000">
                                              <p:val>
                                                <p:strVal val="#ppt_x"/>
                                              </p:val>
                                            </p:tav>
                                          </p:tavLst>
                                        </p:anim>
                                        <p:anim calcmode="lin" valueType="num" p14:bounceEnd="53000">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ppt_x"/>
                                              </p:val>
                                            </p:tav>
                                            <p:tav tm="100000">
                                              <p:val>
                                                <p:strVal val="#ppt_x"/>
                                              </p:val>
                                            </p:tav>
                                          </p:tavLst>
                                        </p:anim>
                                        <p:anim calcmode="lin" valueType="num">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750" fill="hold"/>
                                            <p:tgtEl>
                                              <p:spTgt spid="32"/>
                                            </p:tgtEl>
                                            <p:attrNameLst>
                                              <p:attrName>ppt_x</p:attrName>
                                            </p:attrNameLst>
                                          </p:cBhvr>
                                          <p:tavLst>
                                            <p:tav tm="0">
                                              <p:val>
                                                <p:strVal val="#ppt_x"/>
                                              </p:val>
                                            </p:tav>
                                            <p:tav tm="100000">
                                              <p:val>
                                                <p:strVal val="#ppt_x"/>
                                              </p:val>
                                            </p:tav>
                                          </p:tavLst>
                                        </p:anim>
                                        <p:anim calcmode="lin" valueType="num">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ppt_x"/>
                                              </p:val>
                                            </p:tav>
                                            <p:tav tm="100000">
                                              <p:val>
                                                <p:strVal val="#ppt_x"/>
                                              </p:val>
                                            </p:tav>
                                          </p:tavLst>
                                        </p:anim>
                                        <p:anim calcmode="lin" valueType="num">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37</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5"/>
          <p:cNvSpPr/>
          <p:nvPr/>
        </p:nvSpPr>
        <p:spPr>
          <a:xfrm rot="2919292">
            <a:off x="6196380" y="2854311"/>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5"/>
          <p:cNvSpPr/>
          <p:nvPr/>
        </p:nvSpPr>
        <p:spPr>
          <a:xfrm rot="18719445">
            <a:off x="5063059" y="2788156"/>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16126" y="2247372"/>
            <a:ext cx="1008112" cy="1008112"/>
            <a:chOff x="4416945" y="2276872"/>
            <a:chExt cx="1008112" cy="1008112"/>
          </a:xfrm>
        </p:grpSpPr>
        <p:sp>
          <p:nvSpPr>
            <p:cNvPr id="17" name="椭圆 16"/>
            <p:cNvSpPr/>
            <p:nvPr/>
          </p:nvSpPr>
          <p:spPr>
            <a:xfrm>
              <a:off x="4416945" y="2276872"/>
              <a:ext cx="1008112" cy="100811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389677" y="3039460"/>
            <a:ext cx="1285817" cy="1285817"/>
            <a:chOff x="5290496" y="3068960"/>
            <a:chExt cx="1285817" cy="1285817"/>
          </a:xfrm>
        </p:grpSpPr>
        <p:sp>
          <p:nvSpPr>
            <p:cNvPr id="20" name="椭圆 19"/>
            <p:cNvSpPr/>
            <p:nvPr/>
          </p:nvSpPr>
          <p:spPr>
            <a:xfrm>
              <a:off x="5290496" y="3068960"/>
              <a:ext cx="1285817" cy="1285817"/>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556808" y="1848286"/>
            <a:ext cx="1512168" cy="1512168"/>
            <a:chOff x="6457627" y="1877786"/>
            <a:chExt cx="1512168" cy="1512168"/>
          </a:xfrm>
        </p:grpSpPr>
        <p:sp>
          <p:nvSpPr>
            <p:cNvPr id="23" name="椭圆 22"/>
            <p:cNvSpPr/>
            <p:nvPr/>
          </p:nvSpPr>
          <p:spPr>
            <a:xfrm>
              <a:off x="6457627" y="1877786"/>
              <a:ext cx="1512168" cy="151216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5" name="弧形 24"/>
          <p:cNvSpPr/>
          <p:nvPr/>
        </p:nvSpPr>
        <p:spPr>
          <a:xfrm rot="15231781">
            <a:off x="4275713" y="2112926"/>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弧形 25"/>
          <p:cNvSpPr/>
          <p:nvPr/>
        </p:nvSpPr>
        <p:spPr>
          <a:xfrm rot="8176387">
            <a:off x="5318376" y="3020138"/>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椭圆 26"/>
          <p:cNvSpPr/>
          <p:nvPr/>
        </p:nvSpPr>
        <p:spPr>
          <a:xfrm>
            <a:off x="4760030" y="1979654"/>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标题 4"/>
          <p:cNvSpPr txBox="1"/>
          <p:nvPr/>
        </p:nvSpPr>
        <p:spPr>
          <a:xfrm>
            <a:off x="4717151" y="1990356"/>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01</a:t>
            </a:r>
          </a:p>
        </p:txBody>
      </p:sp>
      <p:sp>
        <p:nvSpPr>
          <p:cNvPr id="29" name="椭圆 28"/>
          <p:cNvSpPr/>
          <p:nvPr/>
        </p:nvSpPr>
        <p:spPr>
          <a:xfrm>
            <a:off x="5289793" y="3964861"/>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标题 4"/>
          <p:cNvSpPr txBox="1"/>
          <p:nvPr/>
        </p:nvSpPr>
        <p:spPr>
          <a:xfrm>
            <a:off x="5246914" y="3975563"/>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02</a:t>
            </a:r>
          </a:p>
        </p:txBody>
      </p:sp>
      <p:sp>
        <p:nvSpPr>
          <p:cNvPr id="31" name="椭圆 30"/>
          <p:cNvSpPr/>
          <p:nvPr/>
        </p:nvSpPr>
        <p:spPr>
          <a:xfrm>
            <a:off x="7378025" y="1599300"/>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标题 4"/>
          <p:cNvSpPr txBox="1"/>
          <p:nvPr/>
        </p:nvSpPr>
        <p:spPr>
          <a:xfrm>
            <a:off x="7335146" y="161000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03</a:t>
            </a:r>
          </a:p>
        </p:txBody>
      </p:sp>
      <p:sp>
        <p:nvSpPr>
          <p:cNvPr id="33" name="矩形 32"/>
          <p:cNvSpPr/>
          <p:nvPr/>
        </p:nvSpPr>
        <p:spPr>
          <a:xfrm>
            <a:off x="1633778" y="1887332"/>
            <a:ext cx="2385512" cy="367030"/>
          </a:xfrm>
          <a:prstGeom prst="rect">
            <a:avLst/>
          </a:prstGeom>
        </p:spPr>
        <p:txBody>
          <a:bodyPr wrap="square" lIns="91431" tIns="45716" rIns="91431" bIns="45716">
            <a:spAutoFit/>
          </a:body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1633091" y="2210330"/>
            <a:ext cx="230425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p>
        </p:txBody>
      </p:sp>
      <p:sp>
        <p:nvSpPr>
          <p:cNvPr id="35" name="矩形 34"/>
          <p:cNvSpPr/>
          <p:nvPr/>
        </p:nvSpPr>
        <p:spPr>
          <a:xfrm>
            <a:off x="3243407" y="4269171"/>
            <a:ext cx="2146270" cy="367030"/>
          </a:xfrm>
          <a:prstGeom prst="rect">
            <a:avLst/>
          </a:prstGeom>
        </p:spPr>
        <p:txBody>
          <a:bodyPr wrap="square" lIns="91431" tIns="45716" rIns="91431" bIns="45716">
            <a:spAutoFit/>
          </a:body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3242720" y="4592169"/>
            <a:ext cx="235081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p>
        </p:txBody>
      </p:sp>
      <p:sp>
        <p:nvSpPr>
          <p:cNvPr id="37" name="矩形 36"/>
          <p:cNvSpPr/>
          <p:nvPr/>
        </p:nvSpPr>
        <p:spPr>
          <a:xfrm>
            <a:off x="8429703" y="2829011"/>
            <a:ext cx="2276396" cy="367030"/>
          </a:xfrm>
          <a:prstGeom prst="rect">
            <a:avLst/>
          </a:prstGeom>
        </p:spPr>
        <p:txBody>
          <a:bodyPr wrap="square" lIns="91431" tIns="45716" rIns="91431" bIns="45716">
            <a:spAutoFit/>
          </a:bodyPr>
          <a:lstStyle/>
          <a:p>
            <a:pPr marL="0" lvl="1"/>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8429016" y="3152009"/>
            <a:ext cx="227708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p>
        </p:txBody>
      </p:sp>
      <p:sp>
        <p:nvSpPr>
          <p:cNvPr id="39" name="矩形 85"/>
          <p:cNvSpPr>
            <a:spLocks noChangeArrowheads="1"/>
          </p:cNvSpPr>
          <p:nvPr/>
        </p:nvSpPr>
        <p:spPr bwMode="auto">
          <a:xfrm>
            <a:off x="8040426" y="4446330"/>
            <a:ext cx="3097721" cy="42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indent="0" algn="r">
              <a:buNone/>
            </a:pPr>
            <a:endParaRPr lang="zh-CN" altLang="en-US" sz="2000" b="1" dirty="0">
              <a:solidFill>
                <a:srgbClr val="2F5EB0"/>
              </a:solidFill>
            </a:endParaRPr>
          </a:p>
        </p:txBody>
      </p:sp>
      <p:sp>
        <p:nvSpPr>
          <p:cNvPr id="40" name="文本框 13"/>
          <p:cNvSpPr txBox="1"/>
          <p:nvPr/>
        </p:nvSpPr>
        <p:spPr>
          <a:xfrm>
            <a:off x="7483979" y="4822826"/>
            <a:ext cx="3654168" cy="1126454"/>
          </a:xfrm>
          <a:prstGeom prst="rect">
            <a:avLst/>
          </a:prstGeom>
          <a:noFill/>
        </p:spPr>
        <p:txBody>
          <a:bodyPr wrap="square" lIns="91435" tIns="45716" rIns="91435" bIns="45716" rtlCol="0">
            <a:spAutoFit/>
          </a:bodyPr>
          <a:lstStyle/>
          <a:p>
            <a:pPr algn="r">
              <a:lnSpc>
                <a:spcPct val="12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a:p>
            <a:pPr algn="r">
              <a:lnSpc>
                <a:spcPct val="120000"/>
              </a:lnSpc>
              <a:spcBef>
                <a:spcPct val="0"/>
              </a:spcBef>
              <a:buNone/>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14" presetClass="entr" presetSubtype="10" fill="hold" grpId="0" nodeType="withEffect">
                                  <p:stCondLst>
                                    <p:cond delay="200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400"/>
                                        <p:tgtEl>
                                          <p:spTgt spid="33"/>
                                        </p:tgtEl>
                                      </p:cBhvr>
                                    </p:animEffect>
                                  </p:childTnLst>
                                </p:cTn>
                              </p:par>
                              <p:par>
                                <p:cTn id="59" presetID="14" presetClass="entr" presetSubtype="10" fill="hold" grpId="0" nodeType="withEffect">
                                  <p:stCondLst>
                                    <p:cond delay="200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400"/>
                                        <p:tgtEl>
                                          <p:spTgt spid="3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400"/>
                                        <p:tgtEl>
                                          <p:spTgt spid="35"/>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randombar(horizontal)">
                                      <p:cBhvr>
                                        <p:cTn id="71" dur="400"/>
                                        <p:tgtEl>
                                          <p:spTgt spid="36"/>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par>
                                <p:cTn id="76" presetID="14" presetClass="entr" presetSubtype="10" fill="hold" grpId="0" nodeType="withEffect">
                                  <p:stCondLst>
                                    <p:cond delay="500"/>
                                  </p:stCondLst>
                                  <p:childTnLst>
                                    <p:set>
                                      <p:cBhvr>
                                        <p:cTn id="77" dur="1" fill="hold">
                                          <p:stCondLst>
                                            <p:cond delay="0"/>
                                          </p:stCondLst>
                                        </p:cTn>
                                        <p:tgtEl>
                                          <p:spTgt spid="37"/>
                                        </p:tgtEl>
                                        <p:attrNameLst>
                                          <p:attrName>style.visibility</p:attrName>
                                        </p:attrNameLst>
                                      </p:cBhvr>
                                      <p:to>
                                        <p:strVal val="visible"/>
                                      </p:to>
                                    </p:set>
                                    <p:animEffect transition="in" filter="randombar(horizontal)">
                                      <p:cBhvr>
                                        <p:cTn id="78" dur="400"/>
                                        <p:tgtEl>
                                          <p:spTgt spid="37"/>
                                        </p:tgtEl>
                                      </p:cBhvr>
                                    </p:animEffect>
                                  </p:childTnLst>
                                </p:cTn>
                              </p:par>
                              <p:par>
                                <p:cTn id="79" presetID="14" presetClass="entr" presetSubtype="10" fill="hold" grpId="0" nodeType="withEffect">
                                  <p:stCondLst>
                                    <p:cond delay="500"/>
                                  </p:stCondLst>
                                  <p:childTnLst>
                                    <p:set>
                                      <p:cBhvr>
                                        <p:cTn id="80" dur="1" fill="hold">
                                          <p:stCondLst>
                                            <p:cond delay="0"/>
                                          </p:stCondLst>
                                        </p:cTn>
                                        <p:tgtEl>
                                          <p:spTgt spid="38"/>
                                        </p:tgtEl>
                                        <p:attrNameLst>
                                          <p:attrName>style.visibility</p:attrName>
                                        </p:attrNameLst>
                                      </p:cBhvr>
                                      <p:to>
                                        <p:strVal val="visible"/>
                                      </p:to>
                                    </p:set>
                                    <p:animEffect transition="in" filter="randombar(horizontal)">
                                      <p:cBhvr>
                                        <p:cTn id="81" dur="400"/>
                                        <p:tgtEl>
                                          <p:spTgt spid="38"/>
                                        </p:tgtEl>
                                      </p:cBhvr>
                                    </p:animEffect>
                                  </p:childTnLst>
                                </p:cTn>
                              </p:par>
                            </p:childTnLst>
                          </p:cTn>
                        </p:par>
                        <p:par>
                          <p:cTn id="82" fill="hold">
                            <p:stCondLst>
                              <p:cond delay="2000"/>
                            </p:stCondLst>
                            <p:childTnLst>
                              <p:par>
                                <p:cTn id="83" presetID="22" presetClass="entr" presetSubtype="2"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500"/>
                                        <p:tgtEl>
                                          <p:spTgt spid="3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right)">
                                      <p:cBhvr>
                                        <p:cTn id="8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27" grpId="0" animBg="1"/>
      <p:bldP spid="28" grpId="0"/>
      <p:bldP spid="29" grpId="0" animBg="1"/>
      <p:bldP spid="30" grpId="0"/>
      <p:bldP spid="31" grpId="0" animBg="1"/>
      <p:bldP spid="32" grpId="0"/>
      <p:bldP spid="33" grpId="0"/>
      <p:bldP spid="34" grpId="0"/>
      <p:bldP spid="35" grpId="0"/>
      <p:bldP spid="36" grpId="0"/>
      <p:bldP spid="37" grpId="0"/>
      <p:bldP spid="38" grpId="0"/>
      <p:bldP spid="39" grpId="0"/>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38</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3" name="燕尾形 42"/>
          <p:cNvSpPr/>
          <p:nvPr/>
        </p:nvSpPr>
        <p:spPr>
          <a:xfrm>
            <a:off x="3454171"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4" name="燕尾形 43"/>
          <p:cNvSpPr/>
          <p:nvPr/>
        </p:nvSpPr>
        <p:spPr>
          <a:xfrm>
            <a:off x="6382915"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5" name="燕尾形 44"/>
          <p:cNvSpPr/>
          <p:nvPr/>
        </p:nvSpPr>
        <p:spPr>
          <a:xfrm>
            <a:off x="9337947"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文本框 47"/>
          <p:cNvSpPr txBox="1"/>
          <p:nvPr/>
        </p:nvSpPr>
        <p:spPr>
          <a:xfrm>
            <a:off x="2054090" y="2235344"/>
            <a:ext cx="309880" cy="368300"/>
          </a:xfrm>
          <a:prstGeom prst="rect">
            <a:avLst/>
          </a:prstGeom>
          <a:noFill/>
          <a:effectLst/>
        </p:spPr>
        <p:txBody>
          <a:bodyPr wrap="none" rtlCol="0">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47" name="文本框 48"/>
          <p:cNvSpPr txBox="1"/>
          <p:nvPr/>
        </p:nvSpPr>
        <p:spPr>
          <a:xfrm>
            <a:off x="1633091"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639715" y="2600908"/>
            <a:ext cx="720080" cy="720080"/>
            <a:chOff x="3639715" y="2600908"/>
            <a:chExt cx="720080" cy="720080"/>
          </a:xfrm>
        </p:grpSpPr>
        <p:sp>
          <p:nvSpPr>
            <p:cNvPr id="49" name="椭圆 48"/>
            <p:cNvSpPr/>
            <p:nvPr/>
          </p:nvSpPr>
          <p:spPr>
            <a:xfrm>
              <a:off x="3639715"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0" name="Freeform 66"/>
            <p:cNvSpPr>
              <a:spLocks noEditPoints="1"/>
            </p:cNvSpPr>
            <p:nvPr/>
          </p:nvSpPr>
          <p:spPr bwMode="auto">
            <a:xfrm>
              <a:off x="3807803" y="2722630"/>
              <a:ext cx="379591" cy="468907"/>
            </a:xfrm>
            <a:custGeom>
              <a:avLst/>
              <a:gdLst>
                <a:gd name="T0" fmla="*/ 196 w 208"/>
                <a:gd name="T1" fmla="*/ 256 h 256"/>
                <a:gd name="T2" fmla="*/ 12 w 208"/>
                <a:gd name="T3" fmla="*/ 256 h 256"/>
                <a:gd name="T4" fmla="*/ 0 w 208"/>
                <a:gd name="T5" fmla="*/ 244 h 256"/>
                <a:gd name="T6" fmla="*/ 0 w 208"/>
                <a:gd name="T7" fmla="*/ 140 h 256"/>
                <a:gd name="T8" fmla="*/ 12 w 208"/>
                <a:gd name="T9" fmla="*/ 128 h 256"/>
                <a:gd name="T10" fmla="*/ 32 w 208"/>
                <a:gd name="T11" fmla="*/ 128 h 256"/>
                <a:gd name="T12" fmla="*/ 32 w 208"/>
                <a:gd name="T13" fmla="*/ 72 h 256"/>
                <a:gd name="T14" fmla="*/ 104 w 208"/>
                <a:gd name="T15" fmla="*/ 0 h 256"/>
                <a:gd name="T16" fmla="*/ 176 w 208"/>
                <a:gd name="T17" fmla="*/ 72 h 256"/>
                <a:gd name="T18" fmla="*/ 176 w 208"/>
                <a:gd name="T19" fmla="*/ 128 h 256"/>
                <a:gd name="T20" fmla="*/ 196 w 208"/>
                <a:gd name="T21" fmla="*/ 128 h 256"/>
                <a:gd name="T22" fmla="*/ 208 w 208"/>
                <a:gd name="T23" fmla="*/ 140 h 256"/>
                <a:gd name="T24" fmla="*/ 208 w 208"/>
                <a:gd name="T25" fmla="*/ 244 h 256"/>
                <a:gd name="T26" fmla="*/ 196 w 208"/>
                <a:gd name="T27" fmla="*/ 256 h 256"/>
                <a:gd name="T28" fmla="*/ 92 w 208"/>
                <a:gd name="T29" fmla="*/ 197 h 256"/>
                <a:gd name="T30" fmla="*/ 92 w 208"/>
                <a:gd name="T31" fmla="*/ 220 h 256"/>
                <a:gd name="T32" fmla="*/ 104 w 208"/>
                <a:gd name="T33" fmla="*/ 232 h 256"/>
                <a:gd name="T34" fmla="*/ 116 w 208"/>
                <a:gd name="T35" fmla="*/ 220 h 256"/>
                <a:gd name="T36" fmla="*/ 116 w 208"/>
                <a:gd name="T37" fmla="*/ 197 h 256"/>
                <a:gd name="T38" fmla="*/ 128 w 208"/>
                <a:gd name="T39" fmla="*/ 176 h 256"/>
                <a:gd name="T40" fmla="*/ 104 w 208"/>
                <a:gd name="T41" fmla="*/ 152 h 256"/>
                <a:gd name="T42" fmla="*/ 80 w 208"/>
                <a:gd name="T43" fmla="*/ 176 h 256"/>
                <a:gd name="T44" fmla="*/ 92 w 208"/>
                <a:gd name="T45" fmla="*/ 197 h 256"/>
                <a:gd name="T46" fmla="*/ 152 w 208"/>
                <a:gd name="T47" fmla="*/ 72 h 256"/>
                <a:gd name="T48" fmla="*/ 104 w 208"/>
                <a:gd name="T49" fmla="*/ 24 h 256"/>
                <a:gd name="T50" fmla="*/ 56 w 208"/>
                <a:gd name="T51" fmla="*/ 72 h 256"/>
                <a:gd name="T52" fmla="*/ 56 w 208"/>
                <a:gd name="T53" fmla="*/ 128 h 256"/>
                <a:gd name="T54" fmla="*/ 152 w 208"/>
                <a:gd name="T55" fmla="*/ 128 h 256"/>
                <a:gd name="T56" fmla="*/ 152 w 208"/>
                <a:gd name="T57" fmla="*/ 7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rgbClr val="2F5EB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1" name="组合 50"/>
          <p:cNvGrpSpPr/>
          <p:nvPr/>
        </p:nvGrpSpPr>
        <p:grpSpPr>
          <a:xfrm>
            <a:off x="6568459" y="2600908"/>
            <a:ext cx="720080" cy="720080"/>
            <a:chOff x="6568459" y="2600908"/>
            <a:chExt cx="720080" cy="720080"/>
          </a:xfrm>
        </p:grpSpPr>
        <p:sp>
          <p:nvSpPr>
            <p:cNvPr id="52" name="椭圆 51"/>
            <p:cNvSpPr/>
            <p:nvPr/>
          </p:nvSpPr>
          <p:spPr>
            <a:xfrm>
              <a:off x="6568459"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3" name="Freeform 107"/>
            <p:cNvSpPr>
              <a:spLocks noEditPoints="1"/>
            </p:cNvSpPr>
            <p:nvPr/>
          </p:nvSpPr>
          <p:spPr bwMode="auto">
            <a:xfrm>
              <a:off x="6746415" y="2820736"/>
              <a:ext cx="364168" cy="332120"/>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4" name="组合 53"/>
          <p:cNvGrpSpPr/>
          <p:nvPr/>
        </p:nvGrpSpPr>
        <p:grpSpPr>
          <a:xfrm>
            <a:off x="9523491" y="2600908"/>
            <a:ext cx="720080" cy="720080"/>
            <a:chOff x="9523491" y="2600908"/>
            <a:chExt cx="720080" cy="720080"/>
          </a:xfrm>
        </p:grpSpPr>
        <p:sp>
          <p:nvSpPr>
            <p:cNvPr id="55" name="椭圆 54"/>
            <p:cNvSpPr/>
            <p:nvPr/>
          </p:nvSpPr>
          <p:spPr>
            <a:xfrm>
              <a:off x="9523491" y="2600908"/>
              <a:ext cx="720080" cy="720080"/>
            </a:xfrm>
            <a:prstGeom prst="ellipse">
              <a:avLst/>
            </a:prstGeom>
            <a:solidFill>
              <a:schemeClr val="bg1"/>
            </a:solidFill>
            <a:ln w="57150">
              <a:solidFill>
                <a:srgbClr val="2F5EB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6" name="Freeform 105"/>
            <p:cNvSpPr/>
            <p:nvPr/>
          </p:nvSpPr>
          <p:spPr bwMode="auto">
            <a:xfrm>
              <a:off x="9704217" y="2782283"/>
              <a:ext cx="367080" cy="349600"/>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sp>
        <p:nvSpPr>
          <p:cNvPr id="57" name="文本框 47"/>
          <p:cNvSpPr txBox="1"/>
          <p:nvPr/>
        </p:nvSpPr>
        <p:spPr>
          <a:xfrm>
            <a:off x="5013645" y="2235344"/>
            <a:ext cx="309880" cy="368300"/>
          </a:xfrm>
          <a:prstGeom prst="rect">
            <a:avLst/>
          </a:prstGeom>
          <a:noFill/>
          <a:effectLst/>
        </p:spPr>
        <p:txBody>
          <a:bodyPr wrap="none" rtlCol="0">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4" name="文本框 48"/>
          <p:cNvSpPr txBox="1"/>
          <p:nvPr/>
        </p:nvSpPr>
        <p:spPr>
          <a:xfrm>
            <a:off x="4592646"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文本框 47"/>
          <p:cNvSpPr txBox="1"/>
          <p:nvPr/>
        </p:nvSpPr>
        <p:spPr>
          <a:xfrm>
            <a:off x="7965973" y="2235344"/>
            <a:ext cx="309880" cy="368300"/>
          </a:xfrm>
          <a:prstGeom prst="rect">
            <a:avLst/>
          </a:prstGeom>
          <a:noFill/>
          <a:effectLst/>
        </p:spPr>
        <p:txBody>
          <a:bodyPr wrap="none" rtlCol="0">
            <a:spAutoFit/>
          </a:bodyPr>
          <a:lstStyle/>
          <a:p>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6" name="文本框 48"/>
          <p:cNvSpPr txBox="1"/>
          <p:nvPr/>
        </p:nvSpPr>
        <p:spPr>
          <a:xfrm>
            <a:off x="7544974"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0"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1" name="TextBox 70"/>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0-#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fill="hold"/>
                                        <p:tgtEl>
                                          <p:spTgt spid="57"/>
                                        </p:tgtEl>
                                        <p:attrNameLst>
                                          <p:attrName>ppt_x</p:attrName>
                                        </p:attrNameLst>
                                      </p:cBhvr>
                                      <p:tavLst>
                                        <p:tav tm="0">
                                          <p:val>
                                            <p:strVal val="0-#ppt_w/2"/>
                                          </p:val>
                                        </p:tav>
                                        <p:tav tm="100000">
                                          <p:val>
                                            <p:strVal val="#ppt_x"/>
                                          </p:val>
                                        </p:tav>
                                      </p:tavLst>
                                    </p:anim>
                                    <p:anim calcmode="lin" valueType="num">
                                      <p:cBhvr additive="base">
                                        <p:cTn id="29" dur="5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0-#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0-#ppt_w/2"/>
                                          </p:val>
                                        </p:tav>
                                        <p:tav tm="100000">
                                          <p:val>
                                            <p:strVal val="#ppt_x"/>
                                          </p:val>
                                        </p:tav>
                                      </p:tavLst>
                                    </p:anim>
                                    <p:anim calcmode="lin" valueType="num">
                                      <p:cBhvr additive="base">
                                        <p:cTn id="50" dur="500" fill="hold"/>
                                        <p:tgtEl>
                                          <p:spTgt spid="65"/>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500" fill="hold"/>
                                        <p:tgtEl>
                                          <p:spTgt spid="66"/>
                                        </p:tgtEl>
                                        <p:attrNameLst>
                                          <p:attrName>ppt_x</p:attrName>
                                        </p:attrNameLst>
                                      </p:cBhvr>
                                      <p:tavLst>
                                        <p:tav tm="0">
                                          <p:val>
                                            <p:strVal val="0-#ppt_w/2"/>
                                          </p:val>
                                        </p:tav>
                                        <p:tav tm="100000">
                                          <p:val>
                                            <p:strVal val="#ppt_x"/>
                                          </p:val>
                                        </p:tav>
                                      </p:tavLst>
                                    </p:anim>
                                    <p:anim calcmode="lin" valueType="num">
                                      <p:cBhvr additive="base">
                                        <p:cTn id="55" dur="500" fill="hold"/>
                                        <p:tgtEl>
                                          <p:spTgt spid="66"/>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p:cTn id="64" dur="500" fill="hold"/>
                                        <p:tgtEl>
                                          <p:spTgt spid="54"/>
                                        </p:tgtEl>
                                        <p:attrNameLst>
                                          <p:attrName>ppt_w</p:attrName>
                                        </p:attrNameLst>
                                      </p:cBhvr>
                                      <p:tavLst>
                                        <p:tav tm="0">
                                          <p:val>
                                            <p:fltVal val="0"/>
                                          </p:val>
                                        </p:tav>
                                        <p:tav tm="100000">
                                          <p:val>
                                            <p:strVal val="#ppt_w"/>
                                          </p:val>
                                        </p:tav>
                                      </p:tavLst>
                                    </p:anim>
                                    <p:anim calcmode="lin" valueType="num">
                                      <p:cBhvr>
                                        <p:cTn id="65" dur="500" fill="hold"/>
                                        <p:tgtEl>
                                          <p:spTgt spid="54"/>
                                        </p:tgtEl>
                                        <p:attrNameLst>
                                          <p:attrName>ppt_h</p:attrName>
                                        </p:attrNameLst>
                                      </p:cBhvr>
                                      <p:tavLst>
                                        <p:tav tm="0">
                                          <p:val>
                                            <p:fltVal val="0"/>
                                          </p:val>
                                        </p:tav>
                                        <p:tav tm="100000">
                                          <p:val>
                                            <p:strVal val="#ppt_h"/>
                                          </p:val>
                                        </p:tav>
                                      </p:tavLst>
                                    </p:anim>
                                    <p:animEffect transition="in" filter="fade">
                                      <p:cBhvr>
                                        <p:cTn id="66" dur="500"/>
                                        <p:tgtEl>
                                          <p:spTgt spid="54"/>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childTnLst>
                                </p:cTn>
                              </p:par>
                              <p:par>
                                <p:cTn id="70" presetID="35" presetClass="path" presetSubtype="0" accel="50000" decel="50000" fill="hold" grpId="1" nodeType="withEffect">
                                  <p:stCondLst>
                                    <p:cond delay="0"/>
                                  </p:stCondLst>
                                  <p:childTnLst>
                                    <p:animMotion origin="layout" path="M -3.56836E-6 -3.7037E-7 L 0.36686 0.15278 " pathEditMode="relative" rAng="0" ptsTypes="AA">
                                      <p:cBhvr>
                                        <p:cTn id="71" dur="500" spd="-99900" fill="hold"/>
                                        <p:tgtEl>
                                          <p:spTgt spid="69"/>
                                        </p:tgtEl>
                                        <p:attrNameLst>
                                          <p:attrName>ppt_x</p:attrName>
                                          <p:attrName>ppt_y</p:attrName>
                                        </p:attrNameLst>
                                      </p:cBhvr>
                                      <p:rCtr x="18343" y="7639"/>
                                    </p:animMotion>
                                  </p:childTnLst>
                                </p:cTn>
                              </p:par>
                              <p:par>
                                <p:cTn id="72" presetID="1"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par>
                                <p:cTn id="74" presetID="35" presetClass="path" presetSubtype="0" accel="50000" decel="50000" fill="hold" grpId="1" nodeType="withEffect">
                                  <p:stCondLst>
                                    <p:cond delay="0"/>
                                  </p:stCondLst>
                                  <p:childTnLst>
                                    <p:animMotion origin="layout" path="M 7.85742E-7 -3.33333E-6 L -0.39495 -0.11018 " pathEditMode="relative" rAng="0" ptsTypes="AA">
                                      <p:cBhvr>
                                        <p:cTn id="75" dur="500" spd="-99900" fill="hold"/>
                                        <p:tgtEl>
                                          <p:spTgt spid="70"/>
                                        </p:tgtEl>
                                        <p:attrNameLst>
                                          <p:attrName>ppt_x</p:attrName>
                                          <p:attrName>ppt_y</p:attrName>
                                        </p:attrNameLst>
                                      </p:cBhvr>
                                      <p:rCtr x="-19748" y="-5509"/>
                                    </p:animMotion>
                                  </p:childTnLst>
                                </p:cTn>
                              </p:par>
                            </p:childTnLst>
                          </p:cTn>
                        </p:par>
                        <p:par>
                          <p:cTn id="76" fill="hold">
                            <p:stCondLst>
                              <p:cond delay="6000"/>
                            </p:stCondLst>
                            <p:childTnLst>
                              <p:par>
                                <p:cTn id="77" presetID="18" presetClass="entr" presetSubtype="3"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strips(upRight)">
                                      <p:cBhvr>
                                        <p:cTn id="7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bldLvl="0" animBg="1"/>
      <p:bldP spid="47" grpId="0"/>
      <p:bldP spid="57" grpId="0" bldLvl="0" animBg="1"/>
      <p:bldP spid="64" grpId="0"/>
      <p:bldP spid="65" grpId="0" bldLvl="0" animBg="1"/>
      <p:bldP spid="66" grpId="0"/>
      <p:bldP spid="69" grpId="0" animBg="1"/>
      <p:bldP spid="69" grpId="1" animBg="1"/>
      <p:bldP spid="70" grpId="0" animBg="1"/>
      <p:bldP spid="70" grpId="1" animBg="1"/>
      <p:bldP spid="7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39</a:t>
            </a:r>
            <a:endParaRPr lang="zh-CN" dirty="0">
              <a:latin typeface="方正兰亭超细黑简体" panose="02000000000000000000" pitchFamily="2" charset="-122"/>
              <a:ea typeface="方正兰亭超细黑简体" panose="02000000000000000000" pitchFamily="2" charset="-122"/>
            </a:endParaRPr>
          </a:p>
        </p:txBody>
      </p:sp>
      <p:sp>
        <p:nvSpPr>
          <p:cNvPr id="14" name="Freeform 5"/>
          <p:cNvSpPr/>
          <p:nvPr/>
        </p:nvSpPr>
        <p:spPr bwMode="auto">
          <a:xfrm>
            <a:off x="4513411" y="-99392"/>
            <a:ext cx="3167443" cy="1440160"/>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5"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结束语</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b="1" dirty="0">
                <a:solidFill>
                  <a:srgbClr val="2F5EB0"/>
                </a:solidFill>
              </a:rPr>
              <a:t>conclusion</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16" name="文本框 1"/>
          <p:cNvSpPr txBox="1"/>
          <p:nvPr/>
        </p:nvSpPr>
        <p:spPr>
          <a:xfrm>
            <a:off x="1563914" y="1973075"/>
            <a:ext cx="9358209" cy="978729"/>
          </a:xfrm>
          <a:prstGeom prst="rect">
            <a:avLst/>
          </a:prstGeom>
          <a:noFill/>
        </p:spPr>
        <p:txBody>
          <a:bodyPr wrap="square" rtlCol="0">
            <a:spAutoFit/>
          </a:bodyPr>
          <a:lstStyle/>
          <a:p>
            <a:pPr>
              <a:lnSpc>
                <a:spcPct val="120000"/>
              </a:lnSpc>
            </a:pPr>
            <a:r>
              <a:rPr lang="zh-CN" altLang="en-US" sz="2000" b="1" dirty="0">
                <a:solidFill>
                  <a:srgbClr val="2F5EB0"/>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
        <p:nvSpPr>
          <p:cNvPr id="17" name="文本框 25"/>
          <p:cNvSpPr txBox="1"/>
          <p:nvPr/>
        </p:nvSpPr>
        <p:spPr>
          <a:xfrm>
            <a:off x="1563914" y="3103026"/>
            <a:ext cx="9358209" cy="2216150"/>
          </a:xfrm>
          <a:prstGeom prst="rect">
            <a:avLst/>
          </a:prstGeom>
          <a:noFill/>
        </p:spPr>
        <p:txBody>
          <a:bodyPr wrap="square" rtlCol="0">
            <a:spAutoFit/>
          </a:bodyPr>
          <a:lstStyle/>
          <a:p>
            <a:pPr>
              <a:lnSpc>
                <a:spcPct val="120000"/>
              </a:lnSpc>
              <a:spcAft>
                <a:spcPts val="800"/>
              </a:spcAft>
            </a:pPr>
            <a:r>
              <a:rPr lang="zh-CN" altLang="en-US" sz="2000" b="1" dirty="0">
                <a:solidFill>
                  <a:srgbClr val="2F5EB0"/>
                </a:solidFill>
                <a:latin typeface="微软雅黑" panose="020B0503020204020204" pitchFamily="34" charset="-122"/>
                <a:ea typeface="微软雅黑" panose="020B0503020204020204" pitchFamily="34" charset="-122"/>
              </a:rPr>
              <a:t>摘要：</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a:p>
            <a:pPr>
              <a:lnSpc>
                <a:spcPct val="120000"/>
              </a:lnSpc>
              <a:spcAft>
                <a:spcPts val="800"/>
              </a:spcAft>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spcAft>
                <a:spcPts val="800"/>
              </a:spcAft>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spcAft>
                <a:spcPts val="800"/>
              </a:spcAft>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26"/>
          <p:cNvSpPr txBox="1"/>
          <p:nvPr/>
        </p:nvSpPr>
        <p:spPr>
          <a:xfrm>
            <a:off x="1547872" y="5480689"/>
            <a:ext cx="9183779" cy="396583"/>
          </a:xfrm>
          <a:prstGeom prst="rect">
            <a:avLst/>
          </a:prstGeom>
          <a:noFill/>
        </p:spPr>
        <p:txBody>
          <a:bodyPr wrap="square" rtlCol="0">
            <a:spAutoFit/>
          </a:bodyPr>
          <a:lstStyle/>
          <a:p>
            <a:pPr>
              <a:lnSpc>
                <a:spcPct val="120000"/>
              </a:lnSpc>
            </a:pPr>
            <a:r>
              <a:rPr lang="zh-CN" altLang="en-US" b="1" dirty="0">
                <a:solidFill>
                  <a:srgbClr val="2F5EB0"/>
                </a:solidFill>
                <a:latin typeface="微软雅黑" panose="020B0503020204020204" pitchFamily="34" charset="-122"/>
                <a:ea typeface="微软雅黑" panose="020B0503020204020204" pitchFamily="34" charset="-122"/>
              </a:rPr>
              <a:t>关键字：   输入关键字      输入关键字      输入关键字</a:t>
            </a:r>
            <a:endParaRPr lang="zh-CN" altLang="en-US" sz="12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336" y="-27384"/>
            <a:ext cx="12385376"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777107" y="3836066"/>
            <a:ext cx="7776865" cy="769441"/>
          </a:xfrm>
          <a:prstGeom prst="rect">
            <a:avLst/>
          </a:prstGeom>
          <a:noFill/>
          <a:ln>
            <a:solidFill>
              <a:srgbClr val="0070C0"/>
            </a:solidFill>
          </a:ln>
          <a:effectLst/>
        </p:spPr>
        <p:txBody>
          <a:bodyPr wrap="square" rtlCol="0">
            <a:spAutoFit/>
          </a:bodyPr>
          <a:lstStyle/>
          <a:p>
            <a:pPr algn="ctr" fontAlgn="auto">
              <a:spcBef>
                <a:spcPts val="0"/>
              </a:spcBef>
              <a:spcAft>
                <a:spcPts val="0"/>
              </a:spcAft>
              <a:defRPr/>
            </a:pPr>
            <a:r>
              <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感谢各位领导的观看！</a:t>
            </a:r>
          </a:p>
        </p:txBody>
      </p:sp>
      <p:sp>
        <p:nvSpPr>
          <p:cNvPr id="12" name="TextBox 7"/>
          <p:cNvSpPr>
            <a:spLocks noChangeArrowheads="1"/>
          </p:cNvSpPr>
          <p:nvPr/>
        </p:nvSpPr>
        <p:spPr bwMode="auto">
          <a:xfrm>
            <a:off x="4513411" y="5426493"/>
            <a:ext cx="2605960" cy="276860"/>
          </a:xfrm>
          <a:prstGeom prst="rect">
            <a:avLst/>
          </a:prstGeom>
          <a:noFill/>
          <a:ln w="9525">
            <a:solidFill>
              <a:srgbClr val="00B0F0"/>
            </a:solid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fontAlgn="auto">
              <a:spcBef>
                <a:spcPts val="0"/>
              </a:spcBef>
              <a:spcAft>
                <a:spcPts val="0"/>
              </a:spcAft>
              <a:defRPr/>
            </a:pPr>
            <a:r>
              <a:rPr lang="zh-CN" altLang="en-US" dirty="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汇报人：</a:t>
            </a:r>
          </a:p>
        </p:txBody>
      </p:sp>
      <p:pic>
        <p:nvPicPr>
          <p:cNvPr id="2" name="欧美-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54339" y="-1827584"/>
            <a:ext cx="609600" cy="609600"/>
          </a:xfrm>
          <a:prstGeom prst="rect">
            <a:avLst/>
          </a:prstGeom>
        </p:spPr>
      </p:pic>
      <p:pic>
        <p:nvPicPr>
          <p:cNvPr id="31" name="1" descr="D:\360data\重要数据\桌面\66666666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225323" y="1725512"/>
            <a:ext cx="736083" cy="7360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4921897" y="2114211"/>
            <a:ext cx="3695970" cy="5225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12" decel="10000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anim calcmode="lin" valueType="num">
                                      <p:cBhvr additive="base">
                                        <p:cTn id="9" dur="500" fill="hold"/>
                                        <p:tgtEl>
                                          <p:spTgt spid="38"/>
                                        </p:tgtEl>
                                        <p:attrNameLst>
                                          <p:attrName>ppt_x</p:attrName>
                                        </p:attrNameLst>
                                      </p:cBhvr>
                                      <p:tavLst>
                                        <p:tav tm="0">
                                          <p:val>
                                            <p:strVal val="0-#ppt_w/2"/>
                                          </p:val>
                                        </p:tav>
                                        <p:tav tm="100000">
                                          <p:val>
                                            <p:strVal val="#ppt_x"/>
                                          </p:val>
                                        </p:tav>
                                      </p:tavLst>
                                    </p:anim>
                                    <p:anim calcmode="lin" valueType="num">
                                      <p:cBhvr additive="base">
                                        <p:cTn id="10" dur="500" fill="hold"/>
                                        <p:tgtEl>
                                          <p:spTgt spid="38"/>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0-#ppt_w/2"/>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8" presetClass="emph" presetSubtype="0" repeatCount="indefinite" fill="hold" nodeType="withEffect">
                                  <p:stCondLst>
                                    <p:cond delay="0"/>
                                  </p:stCondLst>
                                  <p:childTnLst>
                                    <p:animRot by="21600000">
                                      <p:cBhvr>
                                        <p:cTn id="36" dur="1000" fill="hold"/>
                                        <p:tgtEl>
                                          <p:spTgt spid="31"/>
                                        </p:tgtEl>
                                        <p:attrNameLst>
                                          <p:attrName>r</p:attrName>
                                        </p:attrNameLst>
                                      </p:cBhvr>
                                    </p:animRot>
                                  </p:childTnLst>
                                </p:cTn>
                              </p:par>
                              <p:par>
                                <p:cTn id="37" presetID="8" presetClass="emph" presetSubtype="0" repeatCount="indefinite" fill="hold" nodeType="withEffect">
                                  <p:stCondLst>
                                    <p:cond delay="0"/>
                                  </p:stCondLst>
                                  <p:childTnLst>
                                    <p:animRot by="-64800000">
                                      <p:cBhvr>
                                        <p:cTn id="38" dur="1000" fill="hold"/>
                                        <p:tgtEl>
                                          <p:spTgt spid="32"/>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3"/>
                                        </p:tgtEl>
                                        <p:attrNameLst>
                                          <p:attrName>r</p:attrName>
                                        </p:attrNameLst>
                                      </p:cBhvr>
                                    </p:animRot>
                                  </p:childTnLst>
                                </p:cTn>
                              </p:par>
                              <p:par>
                                <p:cTn id="41" presetID="8" presetClass="emph" presetSubtype="0" repeatCount="indefinite" fill="hold" nodeType="withEffect">
                                  <p:stCondLst>
                                    <p:cond delay="0"/>
                                  </p:stCondLst>
                                  <p:childTnLst>
                                    <p:animRot by="-43200000">
                                      <p:cBhvr>
                                        <p:cTn id="42" dur="1000" fill="hold"/>
                                        <p:tgtEl>
                                          <p:spTgt spid="34"/>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5"/>
                                        </p:tgtEl>
                                        <p:attrNameLst>
                                          <p:attrName>r</p:attrName>
                                        </p:attrNameLst>
                                      </p:cBhvr>
                                    </p:animRot>
                                  </p:childTnLst>
                                </p:cTn>
                              </p:par>
                              <p:par>
                                <p:cTn id="45" presetID="8" presetClass="emph" presetSubtype="0" repeatCount="indefinite" fill="hold" nodeType="withEffect">
                                  <p:stCondLst>
                                    <p:cond delay="0"/>
                                  </p:stCondLst>
                                  <p:childTnLst>
                                    <p:animRot by="-21600000">
                                      <p:cBhvr>
                                        <p:cTn id="46" dur="1000" fill="hold"/>
                                        <p:tgtEl>
                                          <p:spTgt spid="36"/>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0-#ppt_w/2"/>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38"/>
                                        </p:tgtEl>
                                        <p:attrNameLst>
                                          <p:attrName>ppt_x</p:attrName>
                                        </p:attrNameLst>
                                      </p:cBhvr>
                                      <p:tavLst>
                                        <p:tav tm="0">
                                          <p:val>
                                            <p:strVal val="ppt_x"/>
                                          </p:val>
                                        </p:tav>
                                        <p:tav tm="100000">
                                          <p:val>
                                            <p:strVal val="ppt_x"/>
                                          </p:val>
                                        </p:tav>
                                      </p:tavLst>
                                    </p:anim>
                                    <p:anim calcmode="lin" valueType="num">
                                      <p:cBhvr additive="base">
                                        <p:cTn id="53" dur="500"/>
                                        <p:tgtEl>
                                          <p:spTgt spid="38"/>
                                        </p:tgtEl>
                                        <p:attrNameLst>
                                          <p:attrName>ppt_y</p:attrName>
                                        </p:attrNameLst>
                                      </p:cBhvr>
                                      <p:tavLst>
                                        <p:tav tm="0">
                                          <p:val>
                                            <p:strVal val="ppt_y"/>
                                          </p:val>
                                        </p:tav>
                                        <p:tav tm="100000">
                                          <p:val>
                                            <p:strVal val="1+ppt_h/2"/>
                                          </p:val>
                                        </p:tav>
                                      </p:tavLst>
                                    </p:anim>
                                    <p:set>
                                      <p:cBhvr>
                                        <p:cTn id="54" dur="1" fill="hold">
                                          <p:stCondLst>
                                            <p:cond delay="499"/>
                                          </p:stCondLst>
                                        </p:cTn>
                                        <p:tgtEl>
                                          <p:spTgt spid="38"/>
                                        </p:tgtEl>
                                        <p:attrNameLst>
                                          <p:attrName>style.visibility</p:attrName>
                                        </p:attrNameLst>
                                      </p:cBhvr>
                                      <p:to>
                                        <p:strVal val="hidden"/>
                                      </p:to>
                                    </p:set>
                                  </p:childTnLst>
                                </p:cTn>
                              </p:par>
                            </p:childTnLst>
                          </p:cTn>
                        </p:par>
                        <p:par>
                          <p:cTn id="55" fill="hold">
                            <p:stCondLst>
                              <p:cond delay="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9"/>
                                        </p:tgtEl>
                                        <p:attrNameLst>
                                          <p:attrName>ppt_y</p:attrName>
                                        </p:attrNameLst>
                                      </p:cBhvr>
                                      <p:tavLst>
                                        <p:tav tm="0">
                                          <p:val>
                                            <p:strVal val="#ppt_y"/>
                                          </p:val>
                                        </p:tav>
                                        <p:tav tm="100000">
                                          <p:val>
                                            <p:strVal val="#ppt_y"/>
                                          </p:val>
                                        </p:tav>
                                      </p:tavLst>
                                    </p:anim>
                                    <p:anim calcmode="lin" valueType="num">
                                      <p:cBhvr>
                                        <p:cTn id="6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9"/>
                                        </p:tgtEl>
                                      </p:cBhvr>
                                    </p:animEffect>
                                  </p:childTnLst>
                                </p:cTn>
                              </p:par>
                              <p:par>
                                <p:cTn id="63" presetID="14" presetClass="entr" presetSubtype="10" fill="hold" grpId="0" nodeType="withEffect">
                                  <p:stCondLst>
                                    <p:cond delay="100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hold" display="0">
                  <p:stCondLst>
                    <p:cond delay="indefinite"/>
                  </p:stCondLst>
                  <p:endCondLst>
                    <p:cond evt="onStopAudio" delay="0">
                      <p:tgtEl>
                        <p:sldTgt/>
                      </p:tgtEl>
                    </p:cond>
                  </p:endCondLst>
                </p:cTn>
                <p:tgtEl>
                  <p:spTgt spid="2"/>
                </p:tgtEl>
              </p:cMediaNode>
            </p:audio>
          </p:childTnLst>
        </p:cTn>
      </p:par>
    </p:tnLst>
    <p:bldLst>
      <p:bldP spid="9" grpId="0" animBg="1"/>
      <p:bldP spid="1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05</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总体架构</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pic>
        <p:nvPicPr>
          <p:cNvPr id="3" name="图片 2">
            <a:extLst>
              <a:ext uri="{FF2B5EF4-FFF2-40B4-BE49-F238E27FC236}">
                <a16:creationId xmlns:a16="http://schemas.microsoft.com/office/drawing/2014/main" id="{B6ECFD2F-0A17-4091-BE2F-1B32ECE44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722" y="-171400"/>
            <a:ext cx="8141730" cy="6858000"/>
          </a:xfrm>
          <a:prstGeom prst="rect">
            <a:avLst/>
          </a:prstGeom>
        </p:spPr>
      </p:pic>
    </p:spTree>
    <p:extLst>
      <p:ext uri="{BB962C8B-B14F-4D97-AF65-F5344CB8AC3E}">
        <p14:creationId xmlns:p14="http://schemas.microsoft.com/office/powerpoint/2010/main" val="206703617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06</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组成及功能</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pic>
        <p:nvPicPr>
          <p:cNvPr id="4" name="图片 3">
            <a:extLst>
              <a:ext uri="{FF2B5EF4-FFF2-40B4-BE49-F238E27FC236}">
                <a16:creationId xmlns:a16="http://schemas.microsoft.com/office/drawing/2014/main" id="{0E2A0F1A-35F7-4B82-8C4B-511E405EA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99" y="3511830"/>
            <a:ext cx="11554184" cy="2523150"/>
          </a:xfrm>
          <a:prstGeom prst="rect">
            <a:avLst/>
          </a:prstGeom>
        </p:spPr>
      </p:pic>
    </p:spTree>
    <p:extLst>
      <p:ext uri="{BB962C8B-B14F-4D97-AF65-F5344CB8AC3E}">
        <p14:creationId xmlns:p14="http://schemas.microsoft.com/office/powerpoint/2010/main" val="375579171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07</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组成及功能</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pic>
        <p:nvPicPr>
          <p:cNvPr id="4" name="图片 3">
            <a:extLst>
              <a:ext uri="{FF2B5EF4-FFF2-40B4-BE49-F238E27FC236}">
                <a16:creationId xmlns:a16="http://schemas.microsoft.com/office/drawing/2014/main" id="{0E2A0F1A-35F7-4B82-8C4B-511E405EAA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316" y="1700808"/>
            <a:ext cx="11332081" cy="2882061"/>
          </a:xfrm>
          <a:prstGeom prst="rect">
            <a:avLst/>
          </a:prstGeom>
        </p:spPr>
      </p:pic>
    </p:spTree>
    <p:extLst>
      <p:ext uri="{BB962C8B-B14F-4D97-AF65-F5344CB8AC3E}">
        <p14:creationId xmlns:p14="http://schemas.microsoft.com/office/powerpoint/2010/main" val="322154107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08</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152378"/>
            <a:ext cx="2160240" cy="346249"/>
          </a:xfrm>
          <a:prstGeom prst="rect">
            <a:avLst/>
          </a:prstGeom>
          <a:noFill/>
        </p:spPr>
        <p:txBody>
          <a:bodyPr wrap="square" lIns="68580" tIns="34290" rIns="68580" bIns="34290" rtlCol="0">
            <a:spAutoFit/>
          </a:bodyPr>
          <a:lstStyle/>
          <a:p>
            <a:pPr marL="0" lvl="1"/>
            <a:r>
              <a:rPr lang="zh-CN" altLang="en-US" kern="0" dirty="0">
                <a:solidFill>
                  <a:srgbClr val="2F5EB0"/>
                </a:solidFill>
                <a:latin typeface="微软雅黑" panose="020B0503020204020204" pitchFamily="34" charset="-122"/>
                <a:ea typeface="微软雅黑" panose="020B0503020204020204" pitchFamily="34" charset="-122"/>
              </a:rPr>
              <a:t>组成及功能</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48" name="Rectangle 4">
            <a:extLst>
              <a:ext uri="{FF2B5EF4-FFF2-40B4-BE49-F238E27FC236}">
                <a16:creationId xmlns:a16="http://schemas.microsoft.com/office/drawing/2014/main" id="{E49F0EB7-A2E2-4388-9BAB-E845C075F4F6}"/>
              </a:ext>
            </a:extLst>
          </p:cNvPr>
          <p:cNvSpPr txBox="1">
            <a:spLocks noChangeArrowheads="1"/>
          </p:cNvSpPr>
          <p:nvPr/>
        </p:nvSpPr>
        <p:spPr bwMode="auto">
          <a:xfrm>
            <a:off x="-83555" y="12938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latin typeface="方正兰亭超细黑简体" panose="02000000000000000000" pitchFamily="2" charset="-122"/>
                <a:ea typeface="方正兰亭超细黑简体" panose="02000000000000000000" pitchFamily="2" charset="-122"/>
              </a:rPr>
              <a:t>一</a:t>
            </a:r>
            <a:endParaRPr lang="zh-CN" dirty="0">
              <a:latin typeface="方正兰亭超细黑简体" panose="02000000000000000000" pitchFamily="2" charset="-122"/>
              <a:ea typeface="方正兰亭超细黑简体" panose="02000000000000000000" pitchFamily="2" charset="-122"/>
            </a:endParaRPr>
          </a:p>
        </p:txBody>
      </p:sp>
      <p:pic>
        <p:nvPicPr>
          <p:cNvPr id="4" name="图片 3">
            <a:extLst>
              <a:ext uri="{FF2B5EF4-FFF2-40B4-BE49-F238E27FC236}">
                <a16:creationId xmlns:a16="http://schemas.microsoft.com/office/drawing/2014/main" id="{0E2A0F1A-35F7-4B82-8C4B-511E405EAA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48" y="427434"/>
            <a:ext cx="11331404" cy="4088962"/>
          </a:xfrm>
          <a:prstGeom prst="rect">
            <a:avLst/>
          </a:prstGeom>
        </p:spPr>
      </p:pic>
    </p:spTree>
    <p:extLst>
      <p:ext uri="{BB962C8B-B14F-4D97-AF65-F5344CB8AC3E}">
        <p14:creationId xmlns:p14="http://schemas.microsoft.com/office/powerpoint/2010/main" val="408519406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solidFill>
            <a:srgbClr val="0070C0"/>
          </a:solidFill>
        </a:ln>
        <a:effectLst/>
      </a:spPr>
      <a:bodyPr wrap="square" rtlCol="0">
        <a:spAutoFit/>
      </a:bodyPr>
      <a:lstStyle>
        <a:defPPr algn="ctr" fontAlgn="auto">
          <a:spcBef>
            <a:spcPts val="0"/>
          </a:spcBef>
          <a:spcAft>
            <a:spcPts val="0"/>
          </a:spcAft>
          <a:defRPr sz="4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3023</Words>
  <Application>Microsoft Office PowerPoint</Application>
  <PresentationFormat>自定义</PresentationFormat>
  <Paragraphs>586</Paragraphs>
  <Slides>59</Slides>
  <Notes>59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59</vt:i4>
      </vt:variant>
    </vt:vector>
  </HeadingPairs>
  <TitlesOfParts>
    <vt:vector size="66" baseType="lpstr">
      <vt:lpstr>Impact MT Std</vt:lpstr>
      <vt:lpstr>方正兰亭超细黑简体</vt:lpstr>
      <vt:lpstr>方正兰亭黑简体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money</dc:creator>
  <cp:lastModifiedBy>bai yx</cp:lastModifiedBy>
  <cp:revision>112</cp:revision>
  <dcterms:created xsi:type="dcterms:W3CDTF">2015-12-27T01:24:00Z</dcterms:created>
  <dcterms:modified xsi:type="dcterms:W3CDTF">2019-08-24T09:21:28Z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